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20"/>
  </p:notesMasterIdLst>
  <p:handoutMasterIdLst>
    <p:handoutMasterId r:id="rId21"/>
  </p:handoutMasterIdLst>
  <p:sldIdLst>
    <p:sldId id="620" r:id="rId2"/>
    <p:sldId id="649" r:id="rId3"/>
    <p:sldId id="622" r:id="rId4"/>
    <p:sldId id="623" r:id="rId5"/>
    <p:sldId id="624" r:id="rId6"/>
    <p:sldId id="625" r:id="rId7"/>
    <p:sldId id="626" r:id="rId8"/>
    <p:sldId id="627" r:id="rId9"/>
    <p:sldId id="628" r:id="rId10"/>
    <p:sldId id="629" r:id="rId11"/>
    <p:sldId id="630" r:id="rId12"/>
    <p:sldId id="631" r:id="rId13"/>
    <p:sldId id="636" r:id="rId14"/>
    <p:sldId id="637" r:id="rId15"/>
    <p:sldId id="639" r:id="rId16"/>
    <p:sldId id="640" r:id="rId17"/>
    <p:sldId id="641" r:id="rId18"/>
    <p:sldId id="648"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Davis" initials="JD" lastIdx="5" clrIdx="0">
    <p:extLst>
      <p:ext uri="{19B8F6BF-5375-455C-9EA6-DF929625EA0E}">
        <p15:presenceInfo xmlns:p15="http://schemas.microsoft.com/office/powerpoint/2012/main" userId="S-1-5-21-4024640002-2148310385-1522395597-1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B80000"/>
    <a:srgbClr val="728E3A"/>
    <a:srgbClr val="772D2B"/>
    <a:srgbClr val="C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snapToGrid="0">
      <p:cViewPr varScale="1">
        <p:scale>
          <a:sx n="153" d="100"/>
          <a:sy n="153" d="100"/>
        </p:scale>
        <p:origin x="1924" y="100"/>
      </p:cViewPr>
      <p:guideLst/>
    </p:cSldViewPr>
  </p:slideViewPr>
  <p:notesTextViewPr>
    <p:cViewPr>
      <p:scale>
        <a:sx n="1" d="1"/>
        <a:sy n="1" d="1"/>
      </p:scale>
      <p:origin x="0" y="0"/>
    </p:cViewPr>
  </p:notesTextViewPr>
  <p:sorterViewPr>
    <p:cViewPr>
      <p:scale>
        <a:sx n="200" d="100"/>
        <a:sy n="200" d="100"/>
      </p:scale>
      <p:origin x="0" y="-23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2603" cy="46720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sz="quarter" idx="1"/>
          </p:nvPr>
        </p:nvSpPr>
        <p:spPr>
          <a:xfrm>
            <a:off x="3975735" y="2"/>
            <a:ext cx="3042603" cy="467203"/>
          </a:xfrm>
          <a:prstGeom prst="rect">
            <a:avLst/>
          </a:prstGeom>
        </p:spPr>
        <p:txBody>
          <a:bodyPr vert="horz" lIns="91541" tIns="45770" rIns="91541" bIns="45770" rtlCol="0"/>
          <a:lstStyle>
            <a:lvl1pPr algn="r">
              <a:defRPr sz="1200"/>
            </a:lvl1pPr>
          </a:lstStyle>
          <a:p>
            <a:fld id="{2510AB85-716C-4C8B-BF2C-59D282505CD3}" type="datetimeFigureOut">
              <a:rPr lang="en-US" smtClean="0"/>
              <a:t>6/27/2022</a:t>
            </a:fld>
            <a:endParaRPr lang="en-US" dirty="0"/>
          </a:p>
        </p:txBody>
      </p:sp>
      <p:sp>
        <p:nvSpPr>
          <p:cNvPr id="4" name="Footer Placeholder 3"/>
          <p:cNvSpPr>
            <a:spLocks noGrp="1"/>
          </p:cNvSpPr>
          <p:nvPr>
            <p:ph type="ftr" sz="quarter" idx="2"/>
          </p:nvPr>
        </p:nvSpPr>
        <p:spPr>
          <a:xfrm>
            <a:off x="3" y="8838722"/>
            <a:ext cx="3042603" cy="467203"/>
          </a:xfrm>
          <a:prstGeom prst="rect">
            <a:avLst/>
          </a:prstGeom>
        </p:spPr>
        <p:txBody>
          <a:bodyPr vert="horz" lIns="91541" tIns="45770" rIns="91541" bIns="457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5735" y="8838722"/>
            <a:ext cx="3042603" cy="467203"/>
          </a:xfrm>
          <a:prstGeom prst="rect">
            <a:avLst/>
          </a:prstGeom>
        </p:spPr>
        <p:txBody>
          <a:bodyPr vert="horz" lIns="91541" tIns="45770" rIns="91541" bIns="45770" rtlCol="0" anchor="b"/>
          <a:lstStyle>
            <a:lvl1pPr algn="r">
              <a:defRPr sz="1200"/>
            </a:lvl1pPr>
          </a:lstStyle>
          <a:p>
            <a:fld id="{266CC944-7A0C-4C13-AC17-DF8B44C922AD}" type="slidenum">
              <a:rPr lang="en-US" smtClean="0"/>
              <a:t>‹#›</a:t>
            </a:fld>
            <a:endParaRPr lang="en-US" dirty="0"/>
          </a:p>
        </p:txBody>
      </p:sp>
    </p:spTree>
    <p:extLst>
      <p:ext uri="{BB962C8B-B14F-4D97-AF65-F5344CB8AC3E}">
        <p14:creationId xmlns:p14="http://schemas.microsoft.com/office/powerpoint/2010/main" val="164883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2603" cy="46720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idx="1"/>
          </p:nvPr>
        </p:nvSpPr>
        <p:spPr>
          <a:xfrm>
            <a:off x="3975735" y="2"/>
            <a:ext cx="3042603" cy="467203"/>
          </a:xfrm>
          <a:prstGeom prst="rect">
            <a:avLst/>
          </a:prstGeom>
        </p:spPr>
        <p:txBody>
          <a:bodyPr vert="horz" lIns="91541" tIns="45770" rIns="91541" bIns="45770" rtlCol="0"/>
          <a:lstStyle>
            <a:lvl1pPr algn="r">
              <a:defRPr sz="1200"/>
            </a:lvl1pPr>
          </a:lstStyle>
          <a:p>
            <a:fld id="{9C087D8C-D69B-413F-BA3B-B350151500FB}" type="datetimeFigureOut">
              <a:rPr lang="en-US" smtClean="0"/>
              <a:t>6/27/2022</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541" tIns="45770" rIns="91541" bIns="45770" rtlCol="0" anchor="ctr"/>
          <a:lstStyle/>
          <a:p>
            <a:endParaRPr lang="en-US" dirty="0"/>
          </a:p>
        </p:txBody>
      </p:sp>
      <p:sp>
        <p:nvSpPr>
          <p:cNvPr id="5" name="Notes Placeholder 4"/>
          <p:cNvSpPr>
            <a:spLocks noGrp="1"/>
          </p:cNvSpPr>
          <p:nvPr>
            <p:ph type="body" sz="quarter" idx="3"/>
          </p:nvPr>
        </p:nvSpPr>
        <p:spPr>
          <a:xfrm>
            <a:off x="702629" y="4478159"/>
            <a:ext cx="5614668" cy="3664526"/>
          </a:xfrm>
          <a:prstGeom prst="rect">
            <a:avLst/>
          </a:prstGeom>
        </p:spPr>
        <p:txBody>
          <a:bodyPr vert="horz" lIns="91541" tIns="45770" rIns="91541" bIns="457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38722"/>
            <a:ext cx="3042603" cy="467203"/>
          </a:xfrm>
          <a:prstGeom prst="rect">
            <a:avLst/>
          </a:prstGeom>
        </p:spPr>
        <p:txBody>
          <a:bodyPr vert="horz" lIns="91541" tIns="45770" rIns="91541" bIns="457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5735" y="8838722"/>
            <a:ext cx="3042603" cy="467203"/>
          </a:xfrm>
          <a:prstGeom prst="rect">
            <a:avLst/>
          </a:prstGeom>
        </p:spPr>
        <p:txBody>
          <a:bodyPr vert="horz" lIns="91541" tIns="45770" rIns="91541" bIns="45770" rtlCol="0" anchor="b"/>
          <a:lstStyle>
            <a:lvl1pPr algn="r">
              <a:defRPr sz="1200"/>
            </a:lvl1pPr>
          </a:lstStyle>
          <a:p>
            <a:fld id="{6B10068A-DDC8-421A-A270-D3538506ABDD}" type="slidenum">
              <a:rPr lang="en-US" smtClean="0"/>
              <a:t>‹#›</a:t>
            </a:fld>
            <a:endParaRPr lang="en-US" dirty="0"/>
          </a:p>
        </p:txBody>
      </p:sp>
    </p:spTree>
    <p:extLst>
      <p:ext uri="{BB962C8B-B14F-4D97-AF65-F5344CB8AC3E}">
        <p14:creationId xmlns:p14="http://schemas.microsoft.com/office/powerpoint/2010/main" val="151779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4C78-CCDB-41A5-BE0A-7019788043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6A9BD3-E83C-4D6C-A428-E4D36146E0A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57CBC15-0FD0-4151-A87C-7161D3C1F1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FEA016-C4A5-4650-8D87-ED8B1B74AFAD}"/>
              </a:ext>
            </a:extLst>
          </p:cNvPr>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74726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87051-29C6-4A57-8800-454FB8015BEF}"/>
              </a:ext>
            </a:extLst>
          </p:cNvPr>
          <p:cNvSpPr>
            <a:spLocks noGrp="1"/>
          </p:cNvSpPr>
          <p:nvPr>
            <p:ph type="dt" sz="half" idx="10"/>
          </p:nvPr>
        </p:nvSpPr>
        <p:spPr>
          <a:xfrm>
            <a:off x="866580" y="6339891"/>
            <a:ext cx="2057400" cy="365125"/>
          </a:xfrm>
        </p:spPr>
        <p:txBody>
          <a:bodyPr/>
          <a:lstStyle/>
          <a:p>
            <a:endParaRPr lang="en-US" dirty="0"/>
          </a:p>
        </p:txBody>
      </p:sp>
      <p:sp>
        <p:nvSpPr>
          <p:cNvPr id="3" name="Footer Placeholder 2">
            <a:extLst>
              <a:ext uri="{FF2B5EF4-FFF2-40B4-BE49-F238E27FC236}">
                <a16:creationId xmlns:a16="http://schemas.microsoft.com/office/drawing/2014/main" id="{910440F5-FFB1-42D0-942B-EE673C7DCB08}"/>
              </a:ext>
            </a:extLst>
          </p:cNvPr>
          <p:cNvSpPr>
            <a:spLocks noGrp="1"/>
          </p:cNvSpPr>
          <p:nvPr>
            <p:ph type="ftr" sz="quarter" idx="11"/>
          </p:nvPr>
        </p:nvSpPr>
        <p:spPr>
          <a:xfrm>
            <a:off x="3266880" y="6339891"/>
            <a:ext cx="3086100" cy="365125"/>
          </a:xfrm>
        </p:spPr>
        <p:txBody>
          <a:bodyPr/>
          <a:lstStyle/>
          <a:p>
            <a:endParaRPr lang="en-US" dirty="0"/>
          </a:p>
        </p:txBody>
      </p:sp>
      <p:sp>
        <p:nvSpPr>
          <p:cNvPr id="4" name="Slide Number Placeholder 3">
            <a:extLst>
              <a:ext uri="{FF2B5EF4-FFF2-40B4-BE49-F238E27FC236}">
                <a16:creationId xmlns:a16="http://schemas.microsoft.com/office/drawing/2014/main" id="{F209AD0F-8650-4FB4-BDD9-C5C1205D3C7D}"/>
              </a:ext>
            </a:extLst>
          </p:cNvPr>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15539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D3EF-1BCF-4383-80A2-E6A5036262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179F96-BA29-4090-A67E-F3E71E834A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41D6CB-A121-4290-AC7A-F0BB1F5ECBD6}"/>
              </a:ext>
            </a:extLst>
          </p:cNvPr>
          <p:cNvSpPr>
            <a:spLocks noGrp="1"/>
          </p:cNvSpPr>
          <p:nvPr>
            <p:ph type="dt" sz="half" idx="10"/>
          </p:nvPr>
        </p:nvSpPr>
        <p:spPr>
          <a:xfrm>
            <a:off x="864394" y="6337298"/>
            <a:ext cx="2057400" cy="365125"/>
          </a:xfrm>
        </p:spPr>
        <p:txBody>
          <a:bodyPr/>
          <a:lstStyle/>
          <a:p>
            <a:endParaRPr lang="en-US" dirty="0"/>
          </a:p>
        </p:txBody>
      </p:sp>
      <p:sp>
        <p:nvSpPr>
          <p:cNvPr id="5" name="Footer Placeholder 4">
            <a:extLst>
              <a:ext uri="{FF2B5EF4-FFF2-40B4-BE49-F238E27FC236}">
                <a16:creationId xmlns:a16="http://schemas.microsoft.com/office/drawing/2014/main" id="{0DFDCC53-376A-4F37-8567-E3B4056863DE}"/>
              </a:ext>
            </a:extLst>
          </p:cNvPr>
          <p:cNvSpPr>
            <a:spLocks noGrp="1"/>
          </p:cNvSpPr>
          <p:nvPr>
            <p:ph type="ftr" sz="quarter" idx="11"/>
          </p:nvPr>
        </p:nvSpPr>
        <p:spPr>
          <a:xfrm>
            <a:off x="3264694" y="6337298"/>
            <a:ext cx="3086100" cy="365125"/>
          </a:xfrm>
        </p:spPr>
        <p:txBody>
          <a:bodyPr/>
          <a:lstStyle/>
          <a:p>
            <a:endParaRPr lang="en-US" dirty="0"/>
          </a:p>
        </p:txBody>
      </p:sp>
      <p:sp>
        <p:nvSpPr>
          <p:cNvPr id="6" name="Slide Number Placeholder 5">
            <a:extLst>
              <a:ext uri="{FF2B5EF4-FFF2-40B4-BE49-F238E27FC236}">
                <a16:creationId xmlns:a16="http://schemas.microsoft.com/office/drawing/2014/main" id="{178260D9-AFC2-4A01-AA5E-C9D190C689B6}"/>
              </a:ext>
            </a:extLst>
          </p:cNvPr>
          <p:cNvSpPr>
            <a:spLocks noGrp="1"/>
          </p:cNvSpPr>
          <p:nvPr>
            <p:ph type="sldNum" sz="quarter" idx="12"/>
          </p:nvPr>
        </p:nvSpPr>
        <p:spPr>
          <a:xfrm>
            <a:off x="6693694" y="6337298"/>
            <a:ext cx="2057400" cy="365125"/>
          </a:xfrm>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96357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39" y="2507701"/>
            <a:ext cx="7556485" cy="3618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687" y="6356350"/>
            <a:ext cx="914401" cy="358616"/>
          </a:xfrm>
          <a:prstGeom prst="rect">
            <a:avLst/>
          </a:prstGeom>
        </p:spPr>
      </p:pic>
      <p:sp>
        <p:nvSpPr>
          <p:cNvPr id="8" name="Title 1"/>
          <p:cNvSpPr>
            <a:spLocks noGrp="1"/>
          </p:cNvSpPr>
          <p:nvPr>
            <p:ph type="title" idx="4294967295"/>
          </p:nvPr>
        </p:nvSpPr>
        <p:spPr>
          <a:xfrm>
            <a:off x="863125" y="152264"/>
            <a:ext cx="7886700" cy="614214"/>
          </a:xfrm>
        </p:spPr>
        <p:txBody>
          <a:bodyPr/>
          <a:lstStyle/>
          <a:p>
            <a:pPr algn="l"/>
            <a:endParaRPr lang="en-US" sz="4000" dirty="0"/>
          </a:p>
        </p:txBody>
      </p:sp>
      <p:cxnSp>
        <p:nvCxnSpPr>
          <p:cNvPr id="9" name="Straight Connector 8"/>
          <p:cNvCxnSpPr/>
          <p:nvPr userDrawn="1"/>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695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1454C-0DD3-4881-B489-B75200554E9D}"/>
              </a:ext>
            </a:extLst>
          </p:cNvPr>
          <p:cNvSpPr>
            <a:spLocks noGrp="1"/>
          </p:cNvSpPr>
          <p:nvPr>
            <p:ph type="title"/>
          </p:nvPr>
        </p:nvSpPr>
        <p:spPr>
          <a:xfrm>
            <a:off x="866580" y="-8941"/>
            <a:ext cx="7886700" cy="9138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64FDE2-3EF2-47EC-A3FE-598EEBDD1790}"/>
              </a:ext>
            </a:extLst>
          </p:cNvPr>
          <p:cNvSpPr>
            <a:spLocks noGrp="1"/>
          </p:cNvSpPr>
          <p:nvPr>
            <p:ph type="body" idx="1"/>
          </p:nvPr>
        </p:nvSpPr>
        <p:spPr>
          <a:xfrm>
            <a:off x="866580" y="1266826"/>
            <a:ext cx="7886700" cy="49194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7578FA-3D39-422F-9DC9-390BBFD2B247}"/>
              </a:ext>
            </a:extLst>
          </p:cNvPr>
          <p:cNvSpPr>
            <a:spLocks noGrp="1"/>
          </p:cNvSpPr>
          <p:nvPr>
            <p:ph type="dt" sz="half" idx="2"/>
          </p:nvPr>
        </p:nvSpPr>
        <p:spPr>
          <a:xfrm>
            <a:off x="866580" y="633613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29D24A0-66BD-4029-8717-9569F64C9BEA}"/>
              </a:ext>
            </a:extLst>
          </p:cNvPr>
          <p:cNvSpPr>
            <a:spLocks noGrp="1"/>
          </p:cNvSpPr>
          <p:nvPr>
            <p:ph type="ftr" sz="quarter" idx="3"/>
          </p:nvPr>
        </p:nvSpPr>
        <p:spPr>
          <a:xfrm>
            <a:off x="3266880" y="633989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F1A721-E722-4D1D-BDC0-A856C7E265AB}"/>
              </a:ext>
            </a:extLst>
          </p:cNvPr>
          <p:cNvSpPr>
            <a:spLocks noGrp="1"/>
          </p:cNvSpPr>
          <p:nvPr>
            <p:ph type="sldNum" sz="quarter" idx="4"/>
          </p:nvPr>
        </p:nvSpPr>
        <p:spPr>
          <a:xfrm>
            <a:off x="6695880" y="633989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80AF44-0932-5A4A-AD8B-B59E4CAEB575}" type="slidenum">
              <a:rPr lang="en-US" smtClean="0"/>
              <a:pPr/>
              <a:t>‹#›</a:t>
            </a:fld>
            <a:endParaRPr lang="en-US" dirty="0"/>
          </a:p>
        </p:txBody>
      </p:sp>
    </p:spTree>
    <p:extLst>
      <p:ext uri="{BB962C8B-B14F-4D97-AF65-F5344CB8AC3E}">
        <p14:creationId xmlns:p14="http://schemas.microsoft.com/office/powerpoint/2010/main" val="412358939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230" y="2098595"/>
            <a:ext cx="7556485" cy="3618462"/>
          </a:xfrm>
        </p:spPr>
        <p:txBody>
          <a:bodyPr>
            <a:normAutofit/>
          </a:bodyPr>
          <a:lstStyle/>
          <a:p>
            <a:pPr marL="0" indent="0" algn="ctr">
              <a:buNone/>
            </a:pPr>
            <a:r>
              <a:rPr lang="en-US" sz="2800" dirty="0">
                <a:solidFill>
                  <a:srgbClr val="008000"/>
                </a:solidFill>
                <a:cs typeface="Trebuchet MS" pitchFamily="34" charset="0"/>
              </a:rPr>
              <a:t>Batch User Field/Local Fields</a:t>
            </a:r>
          </a:p>
          <a:p>
            <a:pPr marL="0" indent="0" algn="ctr">
              <a:buNone/>
            </a:pPr>
            <a:endParaRPr lang="en-US" sz="2800" dirty="0">
              <a:solidFill>
                <a:srgbClr val="008000"/>
              </a:solidFill>
            </a:endParaRPr>
          </a:p>
          <a:p>
            <a:pPr marL="0" indent="0" algn="ctr">
              <a:buNone/>
            </a:pPr>
            <a:r>
              <a:rPr lang="en-US" sz="2800" dirty="0">
                <a:solidFill>
                  <a:srgbClr val="008000"/>
                </a:solidFill>
              </a:rPr>
              <a:t>Time saving techniques for routing students</a:t>
            </a:r>
          </a:p>
          <a:p>
            <a:pPr marL="0" indent="0" algn="ctr">
              <a:buNone/>
            </a:pPr>
            <a:endParaRPr lang="en-US" sz="2800" dirty="0">
              <a:solidFill>
                <a:srgbClr val="008000"/>
              </a:solidFill>
            </a:endParaRPr>
          </a:p>
          <a:p>
            <a:pPr marL="0" indent="0" algn="ctr">
              <a:buNone/>
            </a:pPr>
            <a:r>
              <a:rPr lang="en-US" sz="2800" i="1" dirty="0">
                <a:solidFill>
                  <a:srgbClr val="008000"/>
                </a:solidFill>
              </a:rPr>
              <a:t>Example – Lost Assignments, New School Assignments and more!</a:t>
            </a:r>
          </a:p>
        </p:txBody>
      </p:sp>
      <p:sp>
        <p:nvSpPr>
          <p:cNvPr id="3" name="Slide Number Placeholder 2"/>
          <p:cNvSpPr>
            <a:spLocks noGrp="1"/>
          </p:cNvSpPr>
          <p:nvPr>
            <p:ph type="sldNum" sz="quarter" idx="12"/>
          </p:nvPr>
        </p:nvSpPr>
        <p:spPr/>
        <p:txBody>
          <a:bodyPr/>
          <a:lstStyle/>
          <a:p>
            <a:fld id="{B726DE59-0386-4456-B21E-FBC22CF53C86}" type="slidenum">
              <a:rPr lang="en-US" smtClean="0"/>
              <a:pPr/>
              <a:t>1</a:t>
            </a:fld>
            <a:endParaRPr lang="en-US" dirty="0"/>
          </a:p>
        </p:txBody>
      </p:sp>
      <p:sp>
        <p:nvSpPr>
          <p:cNvPr id="4" name="Title 3"/>
          <p:cNvSpPr>
            <a:spLocks noGrp="1"/>
          </p:cNvSpPr>
          <p:nvPr>
            <p:ph type="title" idx="4294967295"/>
          </p:nvPr>
        </p:nvSpPr>
        <p:spPr>
          <a:xfrm>
            <a:off x="1028231" y="224693"/>
            <a:ext cx="7556485" cy="514943"/>
          </a:xfrm>
        </p:spPr>
        <p:txBody>
          <a:bodyPr>
            <a:noAutofit/>
          </a:bodyPr>
          <a:lstStyle/>
          <a:p>
            <a:pPr algn="ctr"/>
            <a:r>
              <a:rPr lang="en-US" sz="4000" dirty="0">
                <a:cs typeface="Trebuchet MS" pitchFamily="34" charset="0"/>
              </a:rPr>
              <a:t>Batch User Field/Excel</a:t>
            </a:r>
            <a:endParaRPr lang="en-US" sz="4000" dirty="0"/>
          </a:p>
        </p:txBody>
      </p:sp>
      <p:pic>
        <p:nvPicPr>
          <p:cNvPr id="5" name="Picture 4">
            <a:extLst>
              <a:ext uri="{FF2B5EF4-FFF2-40B4-BE49-F238E27FC236}">
                <a16:creationId xmlns:a16="http://schemas.microsoft.com/office/drawing/2014/main" id="{CF27A8E4-993F-44CF-990F-1CEDF3E92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139417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10</a:t>
            </a:fld>
            <a:endParaRPr lang="en-US" dirty="0"/>
          </a:p>
        </p:txBody>
      </p:sp>
      <p:sp>
        <p:nvSpPr>
          <p:cNvPr id="4" name="Title 3"/>
          <p:cNvSpPr>
            <a:spLocks noGrp="1"/>
          </p:cNvSpPr>
          <p:nvPr>
            <p:ph type="title" idx="4294967295"/>
          </p:nvPr>
        </p:nvSpPr>
        <p:spPr>
          <a:xfrm>
            <a:off x="1029655" y="197231"/>
            <a:ext cx="7556485" cy="547600"/>
          </a:xfrm>
        </p:spPr>
        <p:txBody>
          <a:bodyPr>
            <a:noAutofit/>
          </a:bodyPr>
          <a:lstStyle/>
          <a:p>
            <a:pPr algn="ctr"/>
            <a:r>
              <a:rPr lang="en-US" sz="4000" dirty="0">
                <a:cs typeface="Trebuchet MS" pitchFamily="34" charset="0"/>
              </a:rPr>
              <a:t>Run Your Batch</a:t>
            </a:r>
            <a:endParaRPr lang="en-US" sz="4000" dirty="0"/>
          </a:p>
        </p:txBody>
      </p:sp>
      <p:sp>
        <p:nvSpPr>
          <p:cNvPr id="6" name="Rectangle 5"/>
          <p:cNvSpPr/>
          <p:nvPr/>
        </p:nvSpPr>
        <p:spPr>
          <a:xfrm>
            <a:off x="4955447" y="2813526"/>
            <a:ext cx="4025215" cy="1938992"/>
          </a:xfrm>
          <a:prstGeom prst="rect">
            <a:avLst/>
          </a:prstGeom>
        </p:spPr>
        <p:txBody>
          <a:bodyPr wrap="square">
            <a:spAutoFit/>
          </a:bodyPr>
          <a:lstStyle/>
          <a:p>
            <a:r>
              <a:rPr lang="en-US" sz="2400" dirty="0">
                <a:solidFill>
                  <a:srgbClr val="008000"/>
                </a:solidFill>
                <a:cs typeface="Trebuchet MS" pitchFamily="34" charset="0"/>
              </a:rPr>
              <a:t>Once the batch is created you must:</a:t>
            </a:r>
          </a:p>
          <a:p>
            <a:pPr marL="342900" indent="-342900">
              <a:buAutoNum type="arabicPeriod"/>
            </a:pPr>
            <a:r>
              <a:rPr lang="en-US" sz="2400" dirty="0">
                <a:solidFill>
                  <a:srgbClr val="008000"/>
                </a:solidFill>
              </a:rPr>
              <a:t>Stop Tomcat</a:t>
            </a:r>
          </a:p>
          <a:p>
            <a:pPr marL="342900" indent="-342900">
              <a:buAutoNum type="arabicPeriod"/>
            </a:pPr>
            <a:r>
              <a:rPr lang="en-US" sz="2400" dirty="0">
                <a:solidFill>
                  <a:srgbClr val="008000"/>
                </a:solidFill>
              </a:rPr>
              <a:t>“Run” LA BATCHFILL LOCAL1</a:t>
            </a:r>
          </a:p>
          <a:p>
            <a:pPr marL="342900" indent="-342900">
              <a:buAutoNum type="arabicPeriod"/>
            </a:pPr>
            <a:r>
              <a:rPr lang="en-US" sz="2400" dirty="0">
                <a:solidFill>
                  <a:srgbClr val="008000"/>
                </a:solidFill>
              </a:rPr>
              <a:t>Start Tomcat</a:t>
            </a:r>
          </a:p>
        </p:txBody>
      </p:sp>
      <p:pic>
        <p:nvPicPr>
          <p:cNvPr id="7" name="Picture 6">
            <a:extLst>
              <a:ext uri="{FF2B5EF4-FFF2-40B4-BE49-F238E27FC236}">
                <a16:creationId xmlns:a16="http://schemas.microsoft.com/office/drawing/2014/main" id="{89D6018E-8244-4EC3-A4A5-0F8ACAFDD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grpSp>
        <p:nvGrpSpPr>
          <p:cNvPr id="11" name="Group 10">
            <a:extLst>
              <a:ext uri="{FF2B5EF4-FFF2-40B4-BE49-F238E27FC236}">
                <a16:creationId xmlns:a16="http://schemas.microsoft.com/office/drawing/2014/main" id="{77C997B5-D4AA-4A07-B348-9B32AC69EF44}"/>
              </a:ext>
            </a:extLst>
          </p:cNvPr>
          <p:cNvGrpSpPr/>
          <p:nvPr/>
        </p:nvGrpSpPr>
        <p:grpSpPr>
          <a:xfrm>
            <a:off x="1250199" y="2263871"/>
            <a:ext cx="3592159" cy="3038302"/>
            <a:chOff x="1250199" y="2263871"/>
            <a:chExt cx="3592159" cy="3038302"/>
          </a:xfrm>
        </p:grpSpPr>
        <p:pic>
          <p:nvPicPr>
            <p:cNvPr id="9" name="Picture 8">
              <a:extLst>
                <a:ext uri="{FF2B5EF4-FFF2-40B4-BE49-F238E27FC236}">
                  <a16:creationId xmlns:a16="http://schemas.microsoft.com/office/drawing/2014/main" id="{6A3B300E-1656-456F-8E16-3E9AE3AB3C2D}"/>
                </a:ext>
              </a:extLst>
            </p:cNvPr>
            <p:cNvPicPr>
              <a:picLocks noChangeAspect="1"/>
            </p:cNvPicPr>
            <p:nvPr/>
          </p:nvPicPr>
          <p:blipFill>
            <a:blip r:embed="rId3"/>
            <a:stretch>
              <a:fillRect/>
            </a:stretch>
          </p:blipFill>
          <p:spPr>
            <a:xfrm>
              <a:off x="1250199" y="2263871"/>
              <a:ext cx="3592159" cy="3038302"/>
            </a:xfrm>
            <a:prstGeom prst="rect">
              <a:avLst/>
            </a:prstGeom>
          </p:spPr>
        </p:pic>
        <p:sp>
          <p:nvSpPr>
            <p:cNvPr id="10" name="Rectangle: Rounded Corners 9">
              <a:extLst>
                <a:ext uri="{FF2B5EF4-FFF2-40B4-BE49-F238E27FC236}">
                  <a16:creationId xmlns:a16="http://schemas.microsoft.com/office/drawing/2014/main" id="{27D75931-C1B8-45F3-ACDC-696B421DB991}"/>
                </a:ext>
              </a:extLst>
            </p:cNvPr>
            <p:cNvSpPr/>
            <p:nvPr/>
          </p:nvSpPr>
          <p:spPr>
            <a:xfrm>
              <a:off x="1363288" y="4480559"/>
              <a:ext cx="1596044" cy="27195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87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964C8AD-7844-46AB-B77D-ED3453F92F69}"/>
              </a:ext>
            </a:extLst>
          </p:cNvPr>
          <p:cNvGrpSpPr/>
          <p:nvPr/>
        </p:nvGrpSpPr>
        <p:grpSpPr>
          <a:xfrm>
            <a:off x="1371239" y="1012660"/>
            <a:ext cx="6870470" cy="5447591"/>
            <a:chOff x="1371239" y="1012660"/>
            <a:chExt cx="6870470" cy="5447591"/>
          </a:xfrm>
        </p:grpSpPr>
        <p:pic>
          <p:nvPicPr>
            <p:cNvPr id="9" name="Picture 8">
              <a:extLst>
                <a:ext uri="{FF2B5EF4-FFF2-40B4-BE49-F238E27FC236}">
                  <a16:creationId xmlns:a16="http://schemas.microsoft.com/office/drawing/2014/main" id="{D35F9420-BAE6-4061-88C6-4FCC57FFC8BF}"/>
                </a:ext>
              </a:extLst>
            </p:cNvPr>
            <p:cNvPicPr>
              <a:picLocks noChangeAspect="1"/>
            </p:cNvPicPr>
            <p:nvPr/>
          </p:nvPicPr>
          <p:blipFill>
            <a:blip r:embed="rId2"/>
            <a:stretch>
              <a:fillRect/>
            </a:stretch>
          </p:blipFill>
          <p:spPr>
            <a:xfrm>
              <a:off x="1371239" y="1012660"/>
              <a:ext cx="6870470" cy="5447591"/>
            </a:xfrm>
            <a:prstGeom prst="rect">
              <a:avLst/>
            </a:prstGeom>
          </p:spPr>
        </p:pic>
        <p:sp>
          <p:nvSpPr>
            <p:cNvPr id="10" name="Rectangle: Rounded Corners 9">
              <a:extLst>
                <a:ext uri="{FF2B5EF4-FFF2-40B4-BE49-F238E27FC236}">
                  <a16:creationId xmlns:a16="http://schemas.microsoft.com/office/drawing/2014/main" id="{CC9B07A4-FAE9-47EA-92CE-6F267334742E}"/>
                </a:ext>
              </a:extLst>
            </p:cNvPr>
            <p:cNvSpPr/>
            <p:nvPr/>
          </p:nvSpPr>
          <p:spPr>
            <a:xfrm>
              <a:off x="3237807" y="1201189"/>
              <a:ext cx="403168" cy="1704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47BCE80-BF72-41C2-8CF1-059A8F1A83DD}"/>
                </a:ext>
              </a:extLst>
            </p:cNvPr>
            <p:cNvSpPr/>
            <p:nvPr/>
          </p:nvSpPr>
          <p:spPr>
            <a:xfrm>
              <a:off x="5971308" y="1873135"/>
              <a:ext cx="475211" cy="1704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98D76C1-F3FD-4A16-BC65-2AF6DD3D3A05}"/>
                </a:ext>
              </a:extLst>
            </p:cNvPr>
            <p:cNvSpPr/>
            <p:nvPr/>
          </p:nvSpPr>
          <p:spPr>
            <a:xfrm>
              <a:off x="3237807" y="4333702"/>
              <a:ext cx="336666" cy="1704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330097F-4C6F-4AF5-87BD-A57257F2B38B}"/>
                </a:ext>
              </a:extLst>
            </p:cNvPr>
            <p:cNvSpPr/>
            <p:nvPr/>
          </p:nvSpPr>
          <p:spPr>
            <a:xfrm>
              <a:off x="4370416" y="4417524"/>
              <a:ext cx="403168" cy="1704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3151963-3BF9-48D6-9875-81273A64AEC7}"/>
                </a:ext>
              </a:extLst>
            </p:cNvPr>
            <p:cNvSpPr/>
            <p:nvPr/>
          </p:nvSpPr>
          <p:spPr>
            <a:xfrm>
              <a:off x="3237807" y="5913120"/>
              <a:ext cx="403168" cy="1704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1853A1C-A7E3-4C0F-B9DF-FD059D508767}"/>
                </a:ext>
              </a:extLst>
            </p:cNvPr>
            <p:cNvSpPr/>
            <p:nvPr/>
          </p:nvSpPr>
          <p:spPr>
            <a:xfrm>
              <a:off x="5441371" y="2969724"/>
              <a:ext cx="606137" cy="1704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726DE59-0386-4456-B21E-FBC22CF53C86}" type="slidenum">
              <a:rPr lang="en-US" smtClean="0"/>
              <a:pPr/>
              <a:t>11</a:t>
            </a:fld>
            <a:endParaRPr lang="en-US" dirty="0"/>
          </a:p>
        </p:txBody>
      </p:sp>
      <p:sp>
        <p:nvSpPr>
          <p:cNvPr id="4" name="Title 3"/>
          <p:cNvSpPr>
            <a:spLocks noGrp="1"/>
          </p:cNvSpPr>
          <p:nvPr>
            <p:ph type="title" idx="4294967295"/>
          </p:nvPr>
        </p:nvSpPr>
        <p:spPr>
          <a:xfrm>
            <a:off x="1028232" y="248960"/>
            <a:ext cx="7556485" cy="514943"/>
          </a:xfrm>
        </p:spPr>
        <p:txBody>
          <a:bodyPr>
            <a:noAutofit/>
          </a:bodyPr>
          <a:lstStyle/>
          <a:p>
            <a:pPr algn="ctr"/>
            <a:r>
              <a:rPr lang="en-US" sz="4000" dirty="0"/>
              <a:t>Display Your Students</a:t>
            </a:r>
          </a:p>
        </p:txBody>
      </p:sp>
      <p:sp>
        <p:nvSpPr>
          <p:cNvPr id="6" name="Rectangle 5"/>
          <p:cNvSpPr/>
          <p:nvPr/>
        </p:nvSpPr>
        <p:spPr>
          <a:xfrm>
            <a:off x="821193" y="2566150"/>
            <a:ext cx="2153475" cy="2308324"/>
          </a:xfrm>
          <a:prstGeom prst="rect">
            <a:avLst/>
          </a:prstGeom>
          <a:solidFill>
            <a:schemeClr val="bg1"/>
          </a:solidFill>
          <a:ln>
            <a:solidFill>
              <a:schemeClr val="tx1"/>
            </a:solidFill>
          </a:ln>
        </p:spPr>
        <p:txBody>
          <a:bodyPr wrap="none">
            <a:spAutoFit/>
          </a:bodyPr>
          <a:lstStyle/>
          <a:p>
            <a:pPr algn="ctr"/>
            <a:r>
              <a:rPr lang="en-US" sz="2400" dirty="0">
                <a:solidFill>
                  <a:srgbClr val="008000"/>
                </a:solidFill>
                <a:cs typeface="Trebuchet MS" pitchFamily="34" charset="0"/>
              </a:rPr>
              <a:t>Click Students &gt;</a:t>
            </a:r>
          </a:p>
          <a:p>
            <a:pPr algn="ctr"/>
            <a:r>
              <a:rPr lang="en-US" sz="2400" dirty="0">
                <a:solidFill>
                  <a:srgbClr val="008000"/>
                </a:solidFill>
              </a:rPr>
              <a:t>Display &gt;</a:t>
            </a:r>
          </a:p>
          <a:p>
            <a:pPr algn="ctr"/>
            <a:r>
              <a:rPr lang="en-US" sz="2400" dirty="0" err="1">
                <a:solidFill>
                  <a:srgbClr val="008000"/>
                </a:solidFill>
              </a:rPr>
              <a:t>QuickList</a:t>
            </a:r>
            <a:r>
              <a:rPr lang="en-US" sz="2400" dirty="0">
                <a:solidFill>
                  <a:srgbClr val="008000"/>
                </a:solidFill>
              </a:rPr>
              <a:t> &gt;</a:t>
            </a:r>
          </a:p>
          <a:p>
            <a:pPr algn="ctr"/>
            <a:r>
              <a:rPr lang="en-US" sz="2400" dirty="0">
                <a:solidFill>
                  <a:srgbClr val="008000"/>
                </a:solidFill>
              </a:rPr>
              <a:t>Data Fields &gt;</a:t>
            </a:r>
          </a:p>
          <a:p>
            <a:pPr algn="ctr"/>
            <a:r>
              <a:rPr lang="en-US" sz="2400" dirty="0">
                <a:solidFill>
                  <a:srgbClr val="008000"/>
                </a:solidFill>
              </a:rPr>
              <a:t>School = 304 &amp;</a:t>
            </a:r>
          </a:p>
          <a:p>
            <a:pPr algn="ctr"/>
            <a:r>
              <a:rPr lang="en-US" sz="2400" dirty="0">
                <a:solidFill>
                  <a:srgbClr val="008000"/>
                </a:solidFill>
              </a:rPr>
              <a:t>Local1: =LA</a:t>
            </a:r>
          </a:p>
        </p:txBody>
      </p:sp>
      <p:pic>
        <p:nvPicPr>
          <p:cNvPr id="7" name="Picture 6">
            <a:extLst>
              <a:ext uri="{FF2B5EF4-FFF2-40B4-BE49-F238E27FC236}">
                <a16:creationId xmlns:a16="http://schemas.microsoft.com/office/drawing/2014/main" id="{909056AE-A12B-4893-8630-FEB170856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364668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43F0DD-6219-412C-B021-35842AA042D8}"/>
              </a:ext>
            </a:extLst>
          </p:cNvPr>
          <p:cNvPicPr>
            <a:picLocks noChangeAspect="1"/>
          </p:cNvPicPr>
          <p:nvPr/>
        </p:nvPicPr>
        <p:blipFill rotWithShape="1">
          <a:blip r:embed="rId2"/>
          <a:srcRect t="2221" b="35951"/>
          <a:stretch/>
        </p:blipFill>
        <p:spPr>
          <a:xfrm>
            <a:off x="1683424" y="1255120"/>
            <a:ext cx="5777151" cy="4824237"/>
          </a:xfrm>
          <a:prstGeom prst="rect">
            <a:avLst/>
          </a:prstGeom>
        </p:spPr>
      </p:pic>
      <p:sp>
        <p:nvSpPr>
          <p:cNvPr id="3" name="Slide Number Placeholder 2"/>
          <p:cNvSpPr>
            <a:spLocks noGrp="1"/>
          </p:cNvSpPr>
          <p:nvPr>
            <p:ph type="sldNum" sz="quarter" idx="12"/>
          </p:nvPr>
        </p:nvSpPr>
        <p:spPr/>
        <p:txBody>
          <a:bodyPr/>
          <a:lstStyle/>
          <a:p>
            <a:fld id="{B726DE59-0386-4456-B21E-FBC22CF53C86}" type="slidenum">
              <a:rPr lang="en-US" smtClean="0"/>
              <a:pPr/>
              <a:t>12</a:t>
            </a:fld>
            <a:endParaRPr lang="en-US" dirty="0"/>
          </a:p>
        </p:txBody>
      </p:sp>
      <p:sp>
        <p:nvSpPr>
          <p:cNvPr id="4" name="Title 3"/>
          <p:cNvSpPr>
            <a:spLocks noGrp="1"/>
          </p:cNvSpPr>
          <p:nvPr>
            <p:ph type="title" idx="4294967295"/>
          </p:nvPr>
        </p:nvSpPr>
        <p:spPr>
          <a:xfrm>
            <a:off x="925285" y="152264"/>
            <a:ext cx="7824539" cy="614214"/>
          </a:xfrm>
        </p:spPr>
        <p:txBody>
          <a:bodyPr>
            <a:noAutofit/>
          </a:bodyPr>
          <a:lstStyle/>
          <a:p>
            <a:pPr algn="ctr"/>
            <a:r>
              <a:rPr lang="en-US" sz="4000" dirty="0">
                <a:cs typeface="Trebuchet MS" pitchFamily="34" charset="0"/>
              </a:rPr>
              <a:t>Display the Stops</a:t>
            </a:r>
            <a:endParaRPr lang="en-US" sz="4000" dirty="0"/>
          </a:p>
        </p:txBody>
      </p:sp>
      <p:sp>
        <p:nvSpPr>
          <p:cNvPr id="7" name="Rectangle 6"/>
          <p:cNvSpPr/>
          <p:nvPr/>
        </p:nvSpPr>
        <p:spPr>
          <a:xfrm>
            <a:off x="847234" y="3129249"/>
            <a:ext cx="1742182" cy="2308324"/>
          </a:xfrm>
          <a:prstGeom prst="rect">
            <a:avLst/>
          </a:prstGeom>
          <a:solidFill>
            <a:schemeClr val="bg1"/>
          </a:solidFill>
          <a:ln>
            <a:solidFill>
              <a:schemeClr val="tx1"/>
            </a:solidFill>
          </a:ln>
        </p:spPr>
        <p:txBody>
          <a:bodyPr wrap="square">
            <a:spAutoFit/>
          </a:bodyPr>
          <a:lstStyle/>
          <a:p>
            <a:r>
              <a:rPr lang="en-US" dirty="0">
                <a:solidFill>
                  <a:srgbClr val="008000"/>
                </a:solidFill>
                <a:cs typeface="Trebuchet MS" pitchFamily="34" charset="0"/>
              </a:rPr>
              <a:t>Now we have all of the stops shown for this school as well as all of the students at this school who lost assignments.</a:t>
            </a:r>
          </a:p>
        </p:txBody>
      </p:sp>
      <p:pic>
        <p:nvPicPr>
          <p:cNvPr id="8" name="Picture 7">
            <a:extLst>
              <a:ext uri="{FF2B5EF4-FFF2-40B4-BE49-F238E27FC236}">
                <a16:creationId xmlns:a16="http://schemas.microsoft.com/office/drawing/2014/main" id="{255F871B-0617-4B3F-9C7E-1C0D9B126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58326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13</a:t>
            </a:fld>
            <a:endParaRPr lang="en-US" dirty="0"/>
          </a:p>
        </p:txBody>
      </p:sp>
      <p:sp>
        <p:nvSpPr>
          <p:cNvPr id="4" name="Title 3"/>
          <p:cNvSpPr>
            <a:spLocks noGrp="1"/>
          </p:cNvSpPr>
          <p:nvPr>
            <p:ph type="title" idx="4294967295"/>
          </p:nvPr>
        </p:nvSpPr>
        <p:spPr>
          <a:xfrm>
            <a:off x="944211" y="322485"/>
            <a:ext cx="7556485" cy="416971"/>
          </a:xfrm>
        </p:spPr>
        <p:txBody>
          <a:bodyPr>
            <a:noAutofit/>
          </a:bodyPr>
          <a:lstStyle/>
          <a:p>
            <a:pPr algn="ctr"/>
            <a:r>
              <a:rPr lang="en-US" sz="4000" dirty="0">
                <a:cs typeface="Trebuchet MS" pitchFamily="34" charset="0"/>
              </a:rPr>
              <a:t>Auto Stop Assign</a:t>
            </a:r>
            <a:endParaRPr lang="en-US" sz="4000" dirty="0"/>
          </a:p>
        </p:txBody>
      </p:sp>
      <p:sp>
        <p:nvSpPr>
          <p:cNvPr id="8" name="Right Arrow 7"/>
          <p:cNvSpPr/>
          <p:nvPr/>
        </p:nvSpPr>
        <p:spPr>
          <a:xfrm rot="16200000">
            <a:off x="6211202" y="2911501"/>
            <a:ext cx="1174451" cy="346360"/>
          </a:xfrm>
          <a:prstGeom prst="rightArrow">
            <a:avLst>
              <a:gd name="adj1" fmla="val 30535"/>
              <a:gd name="adj2" fmla="val 732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20041" y="3760200"/>
            <a:ext cx="2956771" cy="646331"/>
          </a:xfrm>
          <a:prstGeom prst="rect">
            <a:avLst/>
          </a:prstGeom>
        </p:spPr>
        <p:txBody>
          <a:bodyPr wrap="none">
            <a:spAutoFit/>
          </a:bodyPr>
          <a:lstStyle/>
          <a:p>
            <a:pPr algn="ctr"/>
            <a:r>
              <a:rPr lang="en-US" dirty="0">
                <a:solidFill>
                  <a:srgbClr val="008000"/>
                </a:solidFill>
                <a:cs typeface="Trebuchet MS" pitchFamily="34" charset="0"/>
              </a:rPr>
              <a:t>Max walking distance to stop.</a:t>
            </a:r>
          </a:p>
          <a:p>
            <a:pPr algn="ctr"/>
            <a:r>
              <a:rPr lang="en-US" dirty="0">
                <a:solidFill>
                  <a:srgbClr val="008000"/>
                </a:solidFill>
              </a:rPr>
              <a:t>10 = .10 of a mile.</a:t>
            </a:r>
          </a:p>
        </p:txBody>
      </p:sp>
      <p:pic>
        <p:nvPicPr>
          <p:cNvPr id="10" name="Picture 9">
            <a:extLst>
              <a:ext uri="{FF2B5EF4-FFF2-40B4-BE49-F238E27FC236}">
                <a16:creationId xmlns:a16="http://schemas.microsoft.com/office/drawing/2014/main" id="{A424BD09-B04B-474D-8663-81198F8C3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grpSp>
        <p:nvGrpSpPr>
          <p:cNvPr id="23" name="Group 22">
            <a:extLst>
              <a:ext uri="{FF2B5EF4-FFF2-40B4-BE49-F238E27FC236}">
                <a16:creationId xmlns:a16="http://schemas.microsoft.com/office/drawing/2014/main" id="{7A3073C9-5B16-415E-B313-17B9DE27EDB0}"/>
              </a:ext>
            </a:extLst>
          </p:cNvPr>
          <p:cNvGrpSpPr/>
          <p:nvPr/>
        </p:nvGrpSpPr>
        <p:grpSpPr>
          <a:xfrm>
            <a:off x="1163781" y="986790"/>
            <a:ext cx="2889773" cy="1538790"/>
            <a:chOff x="1163781" y="986790"/>
            <a:chExt cx="2889773" cy="1538790"/>
          </a:xfrm>
        </p:grpSpPr>
        <p:pic>
          <p:nvPicPr>
            <p:cNvPr id="12" name="Picture 11">
              <a:extLst>
                <a:ext uri="{FF2B5EF4-FFF2-40B4-BE49-F238E27FC236}">
                  <a16:creationId xmlns:a16="http://schemas.microsoft.com/office/drawing/2014/main" id="{5A7B13B1-E221-4DCA-9BB0-3866D37C215C}"/>
                </a:ext>
              </a:extLst>
            </p:cNvPr>
            <p:cNvPicPr>
              <a:picLocks noChangeAspect="1"/>
            </p:cNvPicPr>
            <p:nvPr/>
          </p:nvPicPr>
          <p:blipFill rotWithShape="1">
            <a:blip r:embed="rId3"/>
            <a:srcRect b="5722"/>
            <a:stretch/>
          </p:blipFill>
          <p:spPr>
            <a:xfrm>
              <a:off x="1163781" y="986790"/>
              <a:ext cx="2889773" cy="1538790"/>
            </a:xfrm>
            <a:prstGeom prst="rect">
              <a:avLst/>
            </a:prstGeom>
          </p:spPr>
        </p:pic>
        <p:sp>
          <p:nvSpPr>
            <p:cNvPr id="13" name="Rectangle: Rounded Corners 12">
              <a:extLst>
                <a:ext uri="{FF2B5EF4-FFF2-40B4-BE49-F238E27FC236}">
                  <a16:creationId xmlns:a16="http://schemas.microsoft.com/office/drawing/2014/main" id="{5AB0185F-1194-4070-A020-5B9F81759802}"/>
                </a:ext>
              </a:extLst>
            </p:cNvPr>
            <p:cNvSpPr/>
            <p:nvPr/>
          </p:nvSpPr>
          <p:spPr>
            <a:xfrm>
              <a:off x="1309253" y="1084810"/>
              <a:ext cx="581891"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4E390DD-81BD-4DB5-B271-5B049090D0D3}"/>
                </a:ext>
              </a:extLst>
            </p:cNvPr>
            <p:cNvSpPr/>
            <p:nvPr/>
          </p:nvSpPr>
          <p:spPr>
            <a:xfrm>
              <a:off x="1321721" y="1533500"/>
              <a:ext cx="1068188"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BE259CA-38B3-42E8-93A7-B0DA7AA42054}"/>
                </a:ext>
              </a:extLst>
            </p:cNvPr>
            <p:cNvSpPr/>
            <p:nvPr/>
          </p:nvSpPr>
          <p:spPr>
            <a:xfrm>
              <a:off x="2389909" y="1545035"/>
              <a:ext cx="1068188"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92E6DDC-A8AA-4C0A-AB7B-E1F4D67636B6}"/>
              </a:ext>
            </a:extLst>
          </p:cNvPr>
          <p:cNvGrpSpPr/>
          <p:nvPr/>
        </p:nvGrpSpPr>
        <p:grpSpPr>
          <a:xfrm>
            <a:off x="2112126" y="2305453"/>
            <a:ext cx="3004168" cy="4317131"/>
            <a:chOff x="2112126" y="2305453"/>
            <a:chExt cx="3004168" cy="4317131"/>
          </a:xfrm>
        </p:grpSpPr>
        <p:pic>
          <p:nvPicPr>
            <p:cNvPr id="16" name="Picture 15">
              <a:extLst>
                <a:ext uri="{FF2B5EF4-FFF2-40B4-BE49-F238E27FC236}">
                  <a16:creationId xmlns:a16="http://schemas.microsoft.com/office/drawing/2014/main" id="{17834FE9-996B-4E36-8B84-30841EB4D7AF}"/>
                </a:ext>
              </a:extLst>
            </p:cNvPr>
            <p:cNvPicPr>
              <a:picLocks noChangeAspect="1"/>
            </p:cNvPicPr>
            <p:nvPr/>
          </p:nvPicPr>
          <p:blipFill>
            <a:blip r:embed="rId4"/>
            <a:stretch>
              <a:fillRect/>
            </a:stretch>
          </p:blipFill>
          <p:spPr>
            <a:xfrm>
              <a:off x="2112126" y="2305453"/>
              <a:ext cx="3004168" cy="4289533"/>
            </a:xfrm>
            <a:prstGeom prst="rect">
              <a:avLst/>
            </a:prstGeom>
          </p:spPr>
        </p:pic>
        <p:sp>
          <p:nvSpPr>
            <p:cNvPr id="17" name="Rectangle: Rounded Corners 16">
              <a:extLst>
                <a:ext uri="{FF2B5EF4-FFF2-40B4-BE49-F238E27FC236}">
                  <a16:creationId xmlns:a16="http://schemas.microsoft.com/office/drawing/2014/main" id="{3DD0CE90-E3D1-408B-92D0-E10ABEB94E62}"/>
                </a:ext>
              </a:extLst>
            </p:cNvPr>
            <p:cNvSpPr/>
            <p:nvPr/>
          </p:nvSpPr>
          <p:spPr>
            <a:xfrm>
              <a:off x="2172393" y="2664720"/>
              <a:ext cx="1068188"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1FCF6C1-ADDB-4D4C-808D-2E88490AF1C8}"/>
                </a:ext>
              </a:extLst>
            </p:cNvPr>
            <p:cNvSpPr/>
            <p:nvPr/>
          </p:nvSpPr>
          <p:spPr>
            <a:xfrm>
              <a:off x="2172393" y="4065571"/>
              <a:ext cx="973974"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E05EDCA-246E-4F83-BCC5-8628708340E2}"/>
                </a:ext>
              </a:extLst>
            </p:cNvPr>
            <p:cNvSpPr/>
            <p:nvPr/>
          </p:nvSpPr>
          <p:spPr>
            <a:xfrm>
              <a:off x="2172393" y="5797389"/>
              <a:ext cx="1385454"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A77E96-6FD2-4BE2-AA5E-6F8FD437F12A}"/>
                </a:ext>
              </a:extLst>
            </p:cNvPr>
            <p:cNvSpPr/>
            <p:nvPr/>
          </p:nvSpPr>
          <p:spPr>
            <a:xfrm>
              <a:off x="2172393" y="6210688"/>
              <a:ext cx="1385454" cy="1984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386F121-7613-45BC-8400-808F72C3D357}"/>
                </a:ext>
              </a:extLst>
            </p:cNvPr>
            <p:cNvSpPr/>
            <p:nvPr/>
          </p:nvSpPr>
          <p:spPr>
            <a:xfrm>
              <a:off x="3667381" y="5518916"/>
              <a:ext cx="1385454"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76933A0-7606-41F0-817A-F7F00F8147DB}"/>
                </a:ext>
              </a:extLst>
            </p:cNvPr>
            <p:cNvSpPr/>
            <p:nvPr/>
          </p:nvSpPr>
          <p:spPr>
            <a:xfrm>
              <a:off x="3703320" y="6381515"/>
              <a:ext cx="656705" cy="24106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04F0035-F187-4476-9458-20F9D2606241}"/>
              </a:ext>
            </a:extLst>
          </p:cNvPr>
          <p:cNvGrpSpPr/>
          <p:nvPr/>
        </p:nvGrpSpPr>
        <p:grpSpPr>
          <a:xfrm>
            <a:off x="5245591" y="1316403"/>
            <a:ext cx="3470304" cy="1156768"/>
            <a:chOff x="5245591" y="1316403"/>
            <a:chExt cx="3470304" cy="1156768"/>
          </a:xfrm>
        </p:grpSpPr>
        <p:pic>
          <p:nvPicPr>
            <p:cNvPr id="25" name="Picture 24">
              <a:extLst>
                <a:ext uri="{FF2B5EF4-FFF2-40B4-BE49-F238E27FC236}">
                  <a16:creationId xmlns:a16="http://schemas.microsoft.com/office/drawing/2014/main" id="{4F21DD2D-3AED-4904-B51F-1334C48B9CD6}"/>
                </a:ext>
              </a:extLst>
            </p:cNvPr>
            <p:cNvPicPr>
              <a:picLocks noChangeAspect="1"/>
            </p:cNvPicPr>
            <p:nvPr/>
          </p:nvPicPr>
          <p:blipFill>
            <a:blip r:embed="rId5"/>
            <a:stretch>
              <a:fillRect/>
            </a:stretch>
          </p:blipFill>
          <p:spPr>
            <a:xfrm>
              <a:off x="5245591" y="1316403"/>
              <a:ext cx="3470304" cy="1156768"/>
            </a:xfrm>
            <a:prstGeom prst="rect">
              <a:avLst/>
            </a:prstGeom>
          </p:spPr>
        </p:pic>
        <p:sp>
          <p:nvSpPr>
            <p:cNvPr id="26" name="Rectangle: Rounded Corners 25">
              <a:extLst>
                <a:ext uri="{FF2B5EF4-FFF2-40B4-BE49-F238E27FC236}">
                  <a16:creationId xmlns:a16="http://schemas.microsoft.com/office/drawing/2014/main" id="{9A5BEC81-9E84-42EA-81D3-98A35312DD8E}"/>
                </a:ext>
              </a:extLst>
            </p:cNvPr>
            <p:cNvSpPr/>
            <p:nvPr/>
          </p:nvSpPr>
          <p:spPr>
            <a:xfrm>
              <a:off x="7984375" y="1610709"/>
              <a:ext cx="659371" cy="2410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398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7078" y="1030525"/>
            <a:ext cx="7394246" cy="932185"/>
          </a:xfrm>
        </p:spPr>
        <p:txBody>
          <a:bodyPr>
            <a:normAutofit/>
          </a:bodyPr>
          <a:lstStyle/>
          <a:p>
            <a:pPr marL="0" indent="0" algn="ctr">
              <a:buNone/>
            </a:pPr>
            <a:r>
              <a:rPr lang="en-US" sz="2400" dirty="0">
                <a:solidFill>
                  <a:srgbClr val="008000"/>
                </a:solidFill>
              </a:rPr>
              <a:t>Open </a:t>
            </a:r>
            <a:r>
              <a:rPr lang="en-US" sz="2400" dirty="0" err="1">
                <a:solidFill>
                  <a:srgbClr val="008000"/>
                </a:solidFill>
              </a:rPr>
              <a:t>eSQL</a:t>
            </a:r>
            <a:r>
              <a:rPr lang="en-US" sz="2400" dirty="0">
                <a:solidFill>
                  <a:srgbClr val="008000"/>
                </a:solidFill>
              </a:rPr>
              <a:t> and display your students.</a:t>
            </a:r>
          </a:p>
        </p:txBody>
      </p:sp>
      <p:sp>
        <p:nvSpPr>
          <p:cNvPr id="3" name="Slide Number Placeholder 2"/>
          <p:cNvSpPr>
            <a:spLocks noGrp="1"/>
          </p:cNvSpPr>
          <p:nvPr>
            <p:ph type="sldNum" sz="quarter" idx="12"/>
          </p:nvPr>
        </p:nvSpPr>
        <p:spPr/>
        <p:txBody>
          <a:bodyPr/>
          <a:lstStyle/>
          <a:p>
            <a:fld id="{B726DE59-0386-4456-B21E-FBC22CF53C86}" type="slidenum">
              <a:rPr lang="en-US" smtClean="0"/>
              <a:pPr/>
              <a:t>14</a:t>
            </a:fld>
            <a:endParaRPr lang="en-US" dirty="0"/>
          </a:p>
        </p:txBody>
      </p:sp>
      <p:sp>
        <p:nvSpPr>
          <p:cNvPr id="4" name="Title 3"/>
          <p:cNvSpPr>
            <a:spLocks noGrp="1"/>
          </p:cNvSpPr>
          <p:nvPr>
            <p:ph type="title" idx="4294967295"/>
          </p:nvPr>
        </p:nvSpPr>
        <p:spPr>
          <a:xfrm>
            <a:off x="947057" y="152264"/>
            <a:ext cx="7802768" cy="614214"/>
          </a:xfrm>
        </p:spPr>
        <p:txBody>
          <a:bodyPr>
            <a:noAutofit/>
          </a:bodyPr>
          <a:lstStyle/>
          <a:p>
            <a:pPr algn="ctr"/>
            <a:r>
              <a:rPr lang="en-US" sz="4000" dirty="0">
                <a:cs typeface="Trebuchet MS" pitchFamily="34" charset="0"/>
              </a:rPr>
              <a:t>Using eSQL</a:t>
            </a:r>
            <a:endParaRPr lang="en-US" sz="4000" dirty="0"/>
          </a:p>
        </p:txBody>
      </p:sp>
      <p:sp>
        <p:nvSpPr>
          <p:cNvPr id="7" name="Rectangle 6"/>
          <p:cNvSpPr/>
          <p:nvPr/>
        </p:nvSpPr>
        <p:spPr>
          <a:xfrm>
            <a:off x="4934201" y="1539692"/>
            <a:ext cx="1967655" cy="400110"/>
          </a:xfrm>
          <a:prstGeom prst="rect">
            <a:avLst/>
          </a:prstGeom>
        </p:spPr>
        <p:txBody>
          <a:bodyPr wrap="none">
            <a:spAutoFit/>
          </a:bodyPr>
          <a:lstStyle/>
          <a:p>
            <a:r>
              <a:rPr lang="en-US" sz="2000" dirty="0">
                <a:solidFill>
                  <a:srgbClr val="FF0000"/>
                </a:solidFill>
              </a:rPr>
              <a:t>Advanced Search</a:t>
            </a:r>
          </a:p>
        </p:txBody>
      </p:sp>
      <p:pic>
        <p:nvPicPr>
          <p:cNvPr id="8" name="Picture 7">
            <a:extLst>
              <a:ext uri="{FF2B5EF4-FFF2-40B4-BE49-F238E27FC236}">
                <a16:creationId xmlns:a16="http://schemas.microsoft.com/office/drawing/2014/main" id="{2D6B734A-4B67-4700-AE8A-8804DB21A7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pic>
        <p:nvPicPr>
          <p:cNvPr id="5" name="Picture 4">
            <a:extLst>
              <a:ext uri="{FF2B5EF4-FFF2-40B4-BE49-F238E27FC236}">
                <a16:creationId xmlns:a16="http://schemas.microsoft.com/office/drawing/2014/main" id="{0005102E-446D-4815-8FB6-3F9A207CB859}"/>
              </a:ext>
            </a:extLst>
          </p:cNvPr>
          <p:cNvPicPr>
            <a:picLocks noChangeAspect="1"/>
          </p:cNvPicPr>
          <p:nvPr/>
        </p:nvPicPr>
        <p:blipFill>
          <a:blip r:embed="rId3"/>
          <a:stretch>
            <a:fillRect/>
          </a:stretch>
        </p:blipFill>
        <p:spPr>
          <a:xfrm>
            <a:off x="1406502" y="1430048"/>
            <a:ext cx="1906119" cy="1475053"/>
          </a:xfrm>
          <a:prstGeom prst="rect">
            <a:avLst/>
          </a:prstGeom>
        </p:spPr>
      </p:pic>
      <p:grpSp>
        <p:nvGrpSpPr>
          <p:cNvPr id="16" name="Group 15">
            <a:extLst>
              <a:ext uri="{FF2B5EF4-FFF2-40B4-BE49-F238E27FC236}">
                <a16:creationId xmlns:a16="http://schemas.microsoft.com/office/drawing/2014/main" id="{9BF2ABB4-DE00-43A4-BE4B-471BF3B646E1}"/>
              </a:ext>
            </a:extLst>
          </p:cNvPr>
          <p:cNvGrpSpPr/>
          <p:nvPr/>
        </p:nvGrpSpPr>
        <p:grpSpPr>
          <a:xfrm>
            <a:off x="3527011" y="1962710"/>
            <a:ext cx="4939502" cy="4356658"/>
            <a:chOff x="3527011" y="1962710"/>
            <a:chExt cx="4939502" cy="4356658"/>
          </a:xfrm>
        </p:grpSpPr>
        <p:pic>
          <p:nvPicPr>
            <p:cNvPr id="11" name="Picture 10">
              <a:extLst>
                <a:ext uri="{FF2B5EF4-FFF2-40B4-BE49-F238E27FC236}">
                  <a16:creationId xmlns:a16="http://schemas.microsoft.com/office/drawing/2014/main" id="{41E07E9B-C6E3-4DA8-A876-AF20EC6437DE}"/>
                </a:ext>
              </a:extLst>
            </p:cNvPr>
            <p:cNvPicPr>
              <a:picLocks noChangeAspect="1"/>
            </p:cNvPicPr>
            <p:nvPr/>
          </p:nvPicPr>
          <p:blipFill>
            <a:blip r:embed="rId4"/>
            <a:stretch>
              <a:fillRect/>
            </a:stretch>
          </p:blipFill>
          <p:spPr>
            <a:xfrm>
              <a:off x="3527011" y="1962710"/>
              <a:ext cx="4939502" cy="4356658"/>
            </a:xfrm>
            <a:prstGeom prst="rect">
              <a:avLst/>
            </a:prstGeom>
          </p:spPr>
        </p:pic>
        <p:sp>
          <p:nvSpPr>
            <p:cNvPr id="12" name="Rectangle: Rounded Corners 11">
              <a:extLst>
                <a:ext uri="{FF2B5EF4-FFF2-40B4-BE49-F238E27FC236}">
                  <a16:creationId xmlns:a16="http://schemas.microsoft.com/office/drawing/2014/main" id="{6187D591-84A1-49D2-94CD-E315B53688CB}"/>
                </a:ext>
              </a:extLst>
            </p:cNvPr>
            <p:cNvSpPr/>
            <p:nvPr/>
          </p:nvSpPr>
          <p:spPr>
            <a:xfrm>
              <a:off x="3535323" y="2747051"/>
              <a:ext cx="1036677" cy="22464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1F6014D-1343-4D9B-A452-4E9BBBB3AFC1}"/>
                </a:ext>
              </a:extLst>
            </p:cNvPr>
            <p:cNvSpPr/>
            <p:nvPr/>
          </p:nvSpPr>
          <p:spPr>
            <a:xfrm>
              <a:off x="3915296" y="5069069"/>
              <a:ext cx="419792" cy="1097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F27F2A2-7721-45D5-AB28-F6411732C3F7}"/>
                </a:ext>
              </a:extLst>
            </p:cNvPr>
            <p:cNvSpPr/>
            <p:nvPr/>
          </p:nvSpPr>
          <p:spPr>
            <a:xfrm>
              <a:off x="5478423" y="2404844"/>
              <a:ext cx="2946526" cy="2884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24C1F0A-A126-4B10-A288-C48C614FA638}"/>
                </a:ext>
              </a:extLst>
            </p:cNvPr>
            <p:cNvSpPr/>
            <p:nvPr/>
          </p:nvSpPr>
          <p:spPr>
            <a:xfrm>
              <a:off x="7378573" y="6054132"/>
              <a:ext cx="555925" cy="22464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004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15</a:t>
            </a:fld>
            <a:endParaRPr lang="en-US" dirty="0"/>
          </a:p>
        </p:txBody>
      </p:sp>
      <p:sp>
        <p:nvSpPr>
          <p:cNvPr id="4" name="Title 3"/>
          <p:cNvSpPr>
            <a:spLocks noGrp="1"/>
          </p:cNvSpPr>
          <p:nvPr>
            <p:ph type="title" idx="4294967295"/>
          </p:nvPr>
        </p:nvSpPr>
        <p:spPr>
          <a:xfrm>
            <a:off x="936171" y="152264"/>
            <a:ext cx="7813654" cy="614214"/>
          </a:xfrm>
        </p:spPr>
        <p:txBody>
          <a:bodyPr>
            <a:noAutofit/>
          </a:bodyPr>
          <a:lstStyle/>
          <a:p>
            <a:pPr algn="ctr"/>
            <a:r>
              <a:rPr lang="en-US" sz="4000" dirty="0">
                <a:cs typeface="Trebuchet MS" pitchFamily="34" charset="0"/>
              </a:rPr>
              <a:t>Display Your Stops</a:t>
            </a:r>
            <a:endParaRPr lang="en-US" sz="4000" dirty="0"/>
          </a:p>
        </p:txBody>
      </p:sp>
      <p:sp>
        <p:nvSpPr>
          <p:cNvPr id="7" name="Rectangle 6"/>
          <p:cNvSpPr/>
          <p:nvPr/>
        </p:nvSpPr>
        <p:spPr>
          <a:xfrm>
            <a:off x="4590741" y="1698171"/>
            <a:ext cx="1532214" cy="400110"/>
          </a:xfrm>
          <a:prstGeom prst="rect">
            <a:avLst/>
          </a:prstGeom>
        </p:spPr>
        <p:txBody>
          <a:bodyPr wrap="none">
            <a:spAutoFit/>
          </a:bodyPr>
          <a:lstStyle/>
          <a:p>
            <a:r>
              <a:rPr lang="en-US" sz="2000" dirty="0">
                <a:solidFill>
                  <a:srgbClr val="FF0000"/>
                </a:solidFill>
                <a:cs typeface="Trebuchet MS" pitchFamily="34" charset="0"/>
              </a:rPr>
              <a:t>Basic Search </a:t>
            </a:r>
            <a:endParaRPr lang="en-US" sz="2000" dirty="0">
              <a:solidFill>
                <a:srgbClr val="FF0000"/>
              </a:solidFill>
            </a:endParaRPr>
          </a:p>
        </p:txBody>
      </p:sp>
      <p:pic>
        <p:nvPicPr>
          <p:cNvPr id="8" name="Picture 7">
            <a:extLst>
              <a:ext uri="{FF2B5EF4-FFF2-40B4-BE49-F238E27FC236}">
                <a16:creationId xmlns:a16="http://schemas.microsoft.com/office/drawing/2014/main" id="{29758EEB-EBA2-4BE4-9AC7-E77ADD9F77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pic>
        <p:nvPicPr>
          <p:cNvPr id="2" name="Picture 1">
            <a:extLst>
              <a:ext uri="{FF2B5EF4-FFF2-40B4-BE49-F238E27FC236}">
                <a16:creationId xmlns:a16="http://schemas.microsoft.com/office/drawing/2014/main" id="{D53C725D-F90D-467B-96BE-25EC7B9FE58E}"/>
              </a:ext>
            </a:extLst>
          </p:cNvPr>
          <p:cNvPicPr>
            <a:picLocks noChangeAspect="1"/>
          </p:cNvPicPr>
          <p:nvPr/>
        </p:nvPicPr>
        <p:blipFill>
          <a:blip r:embed="rId3"/>
          <a:stretch>
            <a:fillRect/>
          </a:stretch>
        </p:blipFill>
        <p:spPr>
          <a:xfrm>
            <a:off x="1134081" y="1046131"/>
            <a:ext cx="1838325" cy="1104900"/>
          </a:xfrm>
          <a:prstGeom prst="rect">
            <a:avLst/>
          </a:prstGeom>
        </p:spPr>
      </p:pic>
      <p:pic>
        <p:nvPicPr>
          <p:cNvPr id="11" name="Picture 10">
            <a:extLst>
              <a:ext uri="{FF2B5EF4-FFF2-40B4-BE49-F238E27FC236}">
                <a16:creationId xmlns:a16="http://schemas.microsoft.com/office/drawing/2014/main" id="{7FA3F6A1-B10A-481A-B862-3515912F03A5}"/>
              </a:ext>
            </a:extLst>
          </p:cNvPr>
          <p:cNvPicPr>
            <a:picLocks noChangeAspect="1"/>
          </p:cNvPicPr>
          <p:nvPr/>
        </p:nvPicPr>
        <p:blipFill>
          <a:blip r:embed="rId4"/>
          <a:stretch>
            <a:fillRect/>
          </a:stretch>
        </p:blipFill>
        <p:spPr>
          <a:xfrm>
            <a:off x="3164291" y="2124375"/>
            <a:ext cx="4811771" cy="4215517"/>
          </a:xfrm>
          <a:prstGeom prst="rect">
            <a:avLst/>
          </a:prstGeom>
        </p:spPr>
      </p:pic>
    </p:spTree>
    <p:extLst>
      <p:ext uri="{BB962C8B-B14F-4D97-AF65-F5344CB8AC3E}">
        <p14:creationId xmlns:p14="http://schemas.microsoft.com/office/powerpoint/2010/main" val="242846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0B3BEA-DC90-408D-B981-3CCDDBC2D4D2}"/>
              </a:ext>
            </a:extLst>
          </p:cNvPr>
          <p:cNvPicPr>
            <a:picLocks noChangeAspect="1"/>
          </p:cNvPicPr>
          <p:nvPr/>
        </p:nvPicPr>
        <p:blipFill rotWithShape="1">
          <a:blip r:embed="rId2"/>
          <a:srcRect b="10042"/>
          <a:stretch/>
        </p:blipFill>
        <p:spPr>
          <a:xfrm>
            <a:off x="1428418" y="1455481"/>
            <a:ext cx="6861817" cy="5170516"/>
          </a:xfrm>
          <a:prstGeom prst="rect">
            <a:avLst/>
          </a:prstGeom>
        </p:spPr>
      </p:pic>
      <p:sp>
        <p:nvSpPr>
          <p:cNvPr id="3" name="Slide Number Placeholder 2"/>
          <p:cNvSpPr>
            <a:spLocks noGrp="1"/>
          </p:cNvSpPr>
          <p:nvPr>
            <p:ph type="sldNum" sz="quarter" idx="12"/>
          </p:nvPr>
        </p:nvSpPr>
        <p:spPr/>
        <p:txBody>
          <a:bodyPr/>
          <a:lstStyle/>
          <a:p>
            <a:fld id="{B726DE59-0386-4456-B21E-FBC22CF53C86}" type="slidenum">
              <a:rPr lang="en-US" smtClean="0"/>
              <a:pPr/>
              <a:t>16</a:t>
            </a:fld>
            <a:endParaRPr lang="en-US" dirty="0"/>
          </a:p>
        </p:txBody>
      </p:sp>
      <p:sp>
        <p:nvSpPr>
          <p:cNvPr id="4" name="Title 3"/>
          <p:cNvSpPr>
            <a:spLocks noGrp="1"/>
          </p:cNvSpPr>
          <p:nvPr>
            <p:ph type="title" idx="4294967295"/>
          </p:nvPr>
        </p:nvSpPr>
        <p:spPr>
          <a:xfrm>
            <a:off x="957943" y="184921"/>
            <a:ext cx="7802768" cy="614214"/>
          </a:xfrm>
        </p:spPr>
        <p:txBody>
          <a:bodyPr>
            <a:noAutofit/>
          </a:bodyPr>
          <a:lstStyle/>
          <a:p>
            <a:pPr algn="ctr"/>
            <a:r>
              <a:rPr lang="en-US" sz="4000" dirty="0"/>
              <a:t>Finish Assigning Students to Stops</a:t>
            </a:r>
          </a:p>
        </p:txBody>
      </p:sp>
      <p:grpSp>
        <p:nvGrpSpPr>
          <p:cNvPr id="11" name="Group 10">
            <a:extLst>
              <a:ext uri="{FF2B5EF4-FFF2-40B4-BE49-F238E27FC236}">
                <a16:creationId xmlns:a16="http://schemas.microsoft.com/office/drawing/2014/main" id="{93265AFE-03BF-4138-9307-91ACBBE52F80}"/>
              </a:ext>
            </a:extLst>
          </p:cNvPr>
          <p:cNvGrpSpPr/>
          <p:nvPr/>
        </p:nvGrpSpPr>
        <p:grpSpPr>
          <a:xfrm>
            <a:off x="1027698" y="1039983"/>
            <a:ext cx="7603626" cy="830997"/>
            <a:chOff x="1027698" y="1039983"/>
            <a:chExt cx="7603626" cy="830997"/>
          </a:xfrm>
        </p:grpSpPr>
        <p:sp>
          <p:nvSpPr>
            <p:cNvPr id="10" name="Rectangle 9">
              <a:extLst>
                <a:ext uri="{FF2B5EF4-FFF2-40B4-BE49-F238E27FC236}">
                  <a16:creationId xmlns:a16="http://schemas.microsoft.com/office/drawing/2014/main" id="{5B695629-5CA2-41E0-8EB2-C49B0D75CAC4}"/>
                </a:ext>
              </a:extLst>
            </p:cNvPr>
            <p:cNvSpPr/>
            <p:nvPr/>
          </p:nvSpPr>
          <p:spPr>
            <a:xfrm>
              <a:off x="3678382" y="1409007"/>
              <a:ext cx="2290156" cy="4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27698" y="1039983"/>
              <a:ext cx="7603626" cy="830997"/>
            </a:xfrm>
            <a:prstGeom prst="rect">
              <a:avLst/>
            </a:prstGeom>
          </p:spPr>
          <p:txBody>
            <a:bodyPr wrap="square">
              <a:spAutoFit/>
            </a:bodyPr>
            <a:lstStyle/>
            <a:p>
              <a:pPr algn="ctr"/>
              <a:r>
                <a:rPr lang="en-US" sz="2400" dirty="0">
                  <a:solidFill>
                    <a:srgbClr val="008000"/>
                  </a:solidFill>
                  <a:cs typeface="Trebuchet MS" pitchFamily="34" charset="0"/>
                </a:rPr>
                <a:t>Assign students to a stop who were not assigned during the batch assignment.</a:t>
              </a:r>
              <a:endParaRPr lang="en-US" dirty="0">
                <a:solidFill>
                  <a:srgbClr val="008000"/>
                </a:solidFill>
              </a:endParaRPr>
            </a:p>
          </p:txBody>
        </p:sp>
      </p:grpSp>
      <p:pic>
        <p:nvPicPr>
          <p:cNvPr id="7" name="Picture 6">
            <a:extLst>
              <a:ext uri="{FF2B5EF4-FFF2-40B4-BE49-F238E27FC236}">
                <a16:creationId xmlns:a16="http://schemas.microsoft.com/office/drawing/2014/main" id="{5DB46D7D-3707-424F-8F71-8B29D7845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182214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42089" y="1327915"/>
            <a:ext cx="2525853" cy="4520795"/>
          </a:xfrm>
          <a:prstGeom prst="rect">
            <a:avLst/>
          </a:prstGeom>
        </p:spPr>
      </p:pic>
      <p:sp>
        <p:nvSpPr>
          <p:cNvPr id="3" name="Slide Number Placeholder 2"/>
          <p:cNvSpPr>
            <a:spLocks noGrp="1"/>
          </p:cNvSpPr>
          <p:nvPr>
            <p:ph type="sldNum" sz="quarter" idx="12"/>
          </p:nvPr>
        </p:nvSpPr>
        <p:spPr/>
        <p:txBody>
          <a:bodyPr/>
          <a:lstStyle/>
          <a:p>
            <a:fld id="{B726DE59-0386-4456-B21E-FBC22CF53C86}" type="slidenum">
              <a:rPr lang="en-US" smtClean="0"/>
              <a:pPr/>
              <a:t>17</a:t>
            </a:fld>
            <a:endParaRPr lang="en-US" dirty="0"/>
          </a:p>
        </p:txBody>
      </p:sp>
      <p:sp>
        <p:nvSpPr>
          <p:cNvPr id="4" name="Title 3"/>
          <p:cNvSpPr>
            <a:spLocks noGrp="1"/>
          </p:cNvSpPr>
          <p:nvPr>
            <p:ph type="title" idx="4294967295"/>
          </p:nvPr>
        </p:nvSpPr>
        <p:spPr>
          <a:xfrm>
            <a:off x="989699" y="224523"/>
            <a:ext cx="7556485" cy="602029"/>
          </a:xfrm>
        </p:spPr>
        <p:txBody>
          <a:bodyPr>
            <a:noAutofit/>
          </a:bodyPr>
          <a:lstStyle/>
          <a:p>
            <a:pPr algn="ctr"/>
            <a:r>
              <a:rPr lang="en-US" sz="4000" dirty="0">
                <a:cs typeface="Trebuchet MS" pitchFamily="34" charset="0"/>
              </a:rPr>
              <a:t>Resume Clean Up</a:t>
            </a:r>
            <a:endParaRPr lang="en-US" sz="4000" dirty="0"/>
          </a:p>
        </p:txBody>
      </p:sp>
      <p:sp>
        <p:nvSpPr>
          <p:cNvPr id="6" name="Rectangle 5"/>
          <p:cNvSpPr/>
          <p:nvPr/>
        </p:nvSpPr>
        <p:spPr>
          <a:xfrm>
            <a:off x="5192485" y="2482334"/>
            <a:ext cx="2614281" cy="1938992"/>
          </a:xfrm>
          <a:prstGeom prst="rect">
            <a:avLst/>
          </a:prstGeom>
        </p:spPr>
        <p:txBody>
          <a:bodyPr wrap="square">
            <a:spAutoFit/>
          </a:bodyPr>
          <a:lstStyle/>
          <a:p>
            <a:r>
              <a:rPr lang="en-US" sz="2400" dirty="0">
                <a:solidFill>
                  <a:srgbClr val="008000"/>
                </a:solidFill>
                <a:cs typeface="Trebuchet MS" pitchFamily="34" charset="0"/>
              </a:rPr>
              <a:t>Once your students are assigned to their stops again you are ready to clean up your runs.</a:t>
            </a:r>
            <a:endParaRPr lang="en-US" sz="2400" dirty="0">
              <a:solidFill>
                <a:srgbClr val="008000"/>
              </a:solidFill>
            </a:endParaRPr>
          </a:p>
        </p:txBody>
      </p:sp>
      <p:pic>
        <p:nvPicPr>
          <p:cNvPr id="7" name="Picture 6">
            <a:extLst>
              <a:ext uri="{FF2B5EF4-FFF2-40B4-BE49-F238E27FC236}">
                <a16:creationId xmlns:a16="http://schemas.microsoft.com/office/drawing/2014/main" id="{0060C85A-7793-4F97-BF7C-B6D0C291D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128109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18</a:t>
            </a:fld>
            <a:endParaRPr lang="en-US" dirty="0"/>
          </a:p>
        </p:txBody>
      </p:sp>
      <p:sp>
        <p:nvSpPr>
          <p:cNvPr id="2" name="Content Placeholder 1"/>
          <p:cNvSpPr>
            <a:spLocks noGrp="1"/>
          </p:cNvSpPr>
          <p:nvPr>
            <p:ph idx="4294967295"/>
          </p:nvPr>
        </p:nvSpPr>
        <p:spPr>
          <a:xfrm>
            <a:off x="1678940" y="2833804"/>
            <a:ext cx="6434282" cy="1389062"/>
          </a:xfrm>
        </p:spPr>
        <p:txBody>
          <a:bodyPr>
            <a:normAutofit/>
          </a:bodyPr>
          <a:lstStyle/>
          <a:p>
            <a:pPr marL="0" indent="0" algn="ctr">
              <a:buNone/>
            </a:pPr>
            <a:r>
              <a:rPr lang="en-US" sz="2400" dirty="0">
                <a:solidFill>
                  <a:srgbClr val="008000"/>
                </a:solidFill>
              </a:rPr>
              <a:t>Please reach out to your Project Leader if you need assistance with any of the Reports or Batches we covered today!</a:t>
            </a:r>
          </a:p>
        </p:txBody>
      </p:sp>
      <p:pic>
        <p:nvPicPr>
          <p:cNvPr id="5" name="Picture 4">
            <a:extLst>
              <a:ext uri="{FF2B5EF4-FFF2-40B4-BE49-F238E27FC236}">
                <a16:creationId xmlns:a16="http://schemas.microsoft.com/office/drawing/2014/main" id="{B0319E28-2704-4F61-89D2-CEA670EEC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273823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2</a:t>
            </a:fld>
            <a:endParaRPr lang="en-US" dirty="0"/>
          </a:p>
        </p:txBody>
      </p:sp>
      <p:sp>
        <p:nvSpPr>
          <p:cNvPr id="4" name="Title 3"/>
          <p:cNvSpPr>
            <a:spLocks noGrp="1"/>
          </p:cNvSpPr>
          <p:nvPr>
            <p:ph type="title" idx="4294967295"/>
          </p:nvPr>
        </p:nvSpPr>
        <p:spPr>
          <a:xfrm>
            <a:off x="976867" y="184745"/>
            <a:ext cx="7556485" cy="558486"/>
          </a:xfrm>
        </p:spPr>
        <p:txBody>
          <a:bodyPr>
            <a:noAutofit/>
          </a:bodyPr>
          <a:lstStyle/>
          <a:p>
            <a:pPr algn="ctr"/>
            <a:r>
              <a:rPr lang="en-US" sz="4000" dirty="0">
                <a:cs typeface="Trebuchet MS" pitchFamily="34" charset="0"/>
              </a:rPr>
              <a:t>Batch User Field Scenario</a:t>
            </a:r>
            <a:endParaRPr lang="en-US" sz="4000" dirty="0"/>
          </a:p>
        </p:txBody>
      </p:sp>
      <p:sp>
        <p:nvSpPr>
          <p:cNvPr id="6" name="Rectangle 5"/>
          <p:cNvSpPr/>
          <p:nvPr/>
        </p:nvSpPr>
        <p:spPr>
          <a:xfrm>
            <a:off x="1497933" y="1373072"/>
            <a:ext cx="6514352" cy="4832092"/>
          </a:xfrm>
          <a:prstGeom prst="rect">
            <a:avLst/>
          </a:prstGeom>
        </p:spPr>
        <p:txBody>
          <a:bodyPr wrap="square">
            <a:spAutoFit/>
          </a:bodyPr>
          <a:lstStyle/>
          <a:p>
            <a:pPr algn="ctr"/>
            <a:r>
              <a:rPr lang="en-US" sz="2800" dirty="0">
                <a:solidFill>
                  <a:srgbClr val="008000"/>
                </a:solidFill>
                <a:cs typeface="Trebuchet MS" pitchFamily="34" charset="0"/>
              </a:rPr>
              <a:t>You just finished doing an </a:t>
            </a:r>
            <a:r>
              <a:rPr lang="en-US" sz="2800" dirty="0" err="1">
                <a:solidFill>
                  <a:srgbClr val="008000"/>
                </a:solidFill>
                <a:cs typeface="Trebuchet MS" pitchFamily="34" charset="0"/>
              </a:rPr>
              <a:t>UpStu</a:t>
            </a:r>
            <a:r>
              <a:rPr lang="en-US" sz="2800" dirty="0">
                <a:solidFill>
                  <a:srgbClr val="008000"/>
                </a:solidFill>
                <a:cs typeface="Trebuchet MS" pitchFamily="34" charset="0"/>
              </a:rPr>
              <a:t> and it looks like your PowerSchool Data Admin hasn’t been making all of the address corrections you were telling them to because you have an unusually large number of lost assignments.  Using the Lost Assignments Database we can identify which students lost their assignment and using the </a:t>
            </a:r>
            <a:r>
              <a:rPr lang="en-US" sz="2800" dirty="0" err="1">
                <a:solidFill>
                  <a:srgbClr val="008000"/>
                </a:solidFill>
                <a:cs typeface="Trebuchet MS" pitchFamily="34" charset="0"/>
              </a:rPr>
              <a:t>BatchUserFill</a:t>
            </a:r>
            <a:r>
              <a:rPr lang="en-US" sz="2800" dirty="0">
                <a:solidFill>
                  <a:srgbClr val="008000"/>
                </a:solidFill>
                <a:cs typeface="Trebuchet MS" pitchFamily="34" charset="0"/>
              </a:rPr>
              <a:t> trick we can mark them in TIMS so we can easily find them and work with them to reassign them.</a:t>
            </a:r>
            <a:endParaRPr lang="en-US" sz="2800" dirty="0">
              <a:solidFill>
                <a:srgbClr val="008000"/>
              </a:solidFill>
            </a:endParaRPr>
          </a:p>
        </p:txBody>
      </p:sp>
      <p:pic>
        <p:nvPicPr>
          <p:cNvPr id="5" name="Picture 4">
            <a:extLst>
              <a:ext uri="{FF2B5EF4-FFF2-40B4-BE49-F238E27FC236}">
                <a16:creationId xmlns:a16="http://schemas.microsoft.com/office/drawing/2014/main" id="{59187D15-DA33-45B3-BC65-5EC8B728E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333781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B0F7A0-7664-427B-8EF5-8A8BBC9BBE2F}"/>
              </a:ext>
            </a:extLst>
          </p:cNvPr>
          <p:cNvPicPr>
            <a:picLocks noChangeAspect="1"/>
          </p:cNvPicPr>
          <p:nvPr/>
        </p:nvPicPr>
        <p:blipFill>
          <a:blip r:embed="rId2"/>
          <a:stretch>
            <a:fillRect/>
          </a:stretch>
        </p:blipFill>
        <p:spPr>
          <a:xfrm>
            <a:off x="1033983" y="1040033"/>
            <a:ext cx="4581266" cy="3934268"/>
          </a:xfrm>
          <a:prstGeom prst="rect">
            <a:avLst/>
          </a:prstGeom>
        </p:spPr>
      </p:pic>
      <p:sp>
        <p:nvSpPr>
          <p:cNvPr id="3" name="Slide Number Placeholder 2"/>
          <p:cNvSpPr>
            <a:spLocks noGrp="1"/>
          </p:cNvSpPr>
          <p:nvPr>
            <p:ph type="sldNum" sz="quarter" idx="12"/>
          </p:nvPr>
        </p:nvSpPr>
        <p:spPr/>
        <p:txBody>
          <a:bodyPr/>
          <a:lstStyle/>
          <a:p>
            <a:fld id="{B726DE59-0386-4456-B21E-FBC22CF53C86}" type="slidenum">
              <a:rPr lang="en-US" smtClean="0"/>
              <a:pPr/>
              <a:t>3</a:t>
            </a:fld>
            <a:endParaRPr lang="en-US" dirty="0"/>
          </a:p>
        </p:txBody>
      </p:sp>
      <p:sp>
        <p:nvSpPr>
          <p:cNvPr id="4" name="Title 3"/>
          <p:cNvSpPr>
            <a:spLocks noGrp="1"/>
          </p:cNvSpPr>
          <p:nvPr>
            <p:ph type="title" idx="4294967295"/>
          </p:nvPr>
        </p:nvSpPr>
        <p:spPr>
          <a:xfrm>
            <a:off x="998639" y="146889"/>
            <a:ext cx="7556485" cy="618630"/>
          </a:xfrm>
        </p:spPr>
        <p:txBody>
          <a:bodyPr>
            <a:noAutofit/>
          </a:bodyPr>
          <a:lstStyle/>
          <a:p>
            <a:pPr algn="ctr"/>
            <a:r>
              <a:rPr lang="en-US" sz="4000" dirty="0">
                <a:cs typeface="Trebuchet MS" pitchFamily="34" charset="0"/>
              </a:rPr>
              <a:t>Excel Prep</a:t>
            </a:r>
            <a:endParaRPr lang="en-US" sz="4000" dirty="0"/>
          </a:p>
        </p:txBody>
      </p:sp>
      <p:sp>
        <p:nvSpPr>
          <p:cNvPr id="6" name="Right Arrow 5"/>
          <p:cNvSpPr/>
          <p:nvPr/>
        </p:nvSpPr>
        <p:spPr>
          <a:xfrm rot="10800000">
            <a:off x="2666030" y="3366037"/>
            <a:ext cx="1317172" cy="3483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87236" y="4140742"/>
            <a:ext cx="5441375" cy="2308324"/>
          </a:xfrm>
          <a:prstGeom prst="rect">
            <a:avLst/>
          </a:prstGeom>
          <a:solidFill>
            <a:schemeClr val="bg1"/>
          </a:solidFill>
        </p:spPr>
        <p:txBody>
          <a:bodyPr wrap="square">
            <a:spAutoFit/>
          </a:bodyPr>
          <a:lstStyle/>
          <a:p>
            <a:r>
              <a:rPr lang="en-US" dirty="0">
                <a:solidFill>
                  <a:srgbClr val="008000"/>
                </a:solidFill>
                <a:cs typeface="Trebuchet MS" pitchFamily="34" charset="0"/>
              </a:rPr>
              <a:t>Once you have your file from the Lost Assignments Database create a new spreadsheet with just the PSIDs in Column A and make sure you have a value in Column B to insert into the LOCAL field. Today I will be showing you how to input the value “LA” into Local 1.</a:t>
            </a:r>
          </a:p>
          <a:p>
            <a:endParaRPr lang="en-US" dirty="0">
              <a:solidFill>
                <a:srgbClr val="008000"/>
              </a:solidFill>
            </a:endParaRPr>
          </a:p>
          <a:p>
            <a:r>
              <a:rPr lang="en-US" dirty="0">
                <a:solidFill>
                  <a:srgbClr val="008000"/>
                </a:solidFill>
              </a:rPr>
              <a:t>You will need to save the excel file in your export folder as a CSV file.</a:t>
            </a:r>
          </a:p>
        </p:txBody>
      </p:sp>
      <p:pic>
        <p:nvPicPr>
          <p:cNvPr id="8" name="Picture 7">
            <a:extLst>
              <a:ext uri="{FF2B5EF4-FFF2-40B4-BE49-F238E27FC236}">
                <a16:creationId xmlns:a16="http://schemas.microsoft.com/office/drawing/2014/main" id="{BAB616FA-B444-4281-BBB5-1EAE73864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68922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4</a:t>
            </a:fld>
            <a:endParaRPr lang="en-US" dirty="0"/>
          </a:p>
        </p:txBody>
      </p:sp>
      <p:sp>
        <p:nvSpPr>
          <p:cNvPr id="4" name="Title 3"/>
          <p:cNvSpPr>
            <a:spLocks noGrp="1"/>
          </p:cNvSpPr>
          <p:nvPr>
            <p:ph type="title" idx="4294967295"/>
          </p:nvPr>
        </p:nvSpPr>
        <p:spPr>
          <a:xfrm>
            <a:off x="1011157" y="224557"/>
            <a:ext cx="7556485" cy="494494"/>
          </a:xfrm>
        </p:spPr>
        <p:txBody>
          <a:bodyPr>
            <a:noAutofit/>
          </a:bodyPr>
          <a:lstStyle/>
          <a:p>
            <a:pPr algn="ctr"/>
            <a:r>
              <a:rPr lang="en-US" sz="4000" dirty="0"/>
              <a:t>Correct File Types</a:t>
            </a:r>
          </a:p>
        </p:txBody>
      </p:sp>
      <p:sp>
        <p:nvSpPr>
          <p:cNvPr id="6" name="Rectangle 5"/>
          <p:cNvSpPr/>
          <p:nvPr/>
        </p:nvSpPr>
        <p:spPr>
          <a:xfrm>
            <a:off x="1947315" y="1775827"/>
            <a:ext cx="5575653" cy="923330"/>
          </a:xfrm>
          <a:prstGeom prst="rect">
            <a:avLst/>
          </a:prstGeom>
        </p:spPr>
        <p:txBody>
          <a:bodyPr wrap="square">
            <a:spAutoFit/>
          </a:bodyPr>
          <a:lstStyle/>
          <a:p>
            <a:r>
              <a:rPr lang="en-US" dirty="0">
                <a:solidFill>
                  <a:srgbClr val="008000"/>
                </a:solidFill>
                <a:cs typeface="Trebuchet MS" pitchFamily="34" charset="0"/>
              </a:rPr>
              <a:t>Once you have all of your PSIDs and the values you want to fill into the Local 1 field you will save your file as a CSV file.  This file can be saved on your desktop.</a:t>
            </a:r>
            <a:endParaRPr lang="en-US" dirty="0">
              <a:solidFill>
                <a:srgbClr val="008000"/>
              </a:solidFill>
            </a:endParaRPr>
          </a:p>
        </p:txBody>
      </p:sp>
      <p:sp>
        <p:nvSpPr>
          <p:cNvPr id="7" name="Rectangle 6"/>
          <p:cNvSpPr/>
          <p:nvPr/>
        </p:nvSpPr>
        <p:spPr>
          <a:xfrm>
            <a:off x="1115465" y="4199875"/>
            <a:ext cx="7239351" cy="1477328"/>
          </a:xfrm>
          <a:prstGeom prst="rect">
            <a:avLst/>
          </a:prstGeom>
        </p:spPr>
        <p:txBody>
          <a:bodyPr wrap="square">
            <a:spAutoFit/>
          </a:bodyPr>
          <a:lstStyle/>
          <a:p>
            <a:pPr algn="ctr"/>
            <a:r>
              <a:rPr lang="en-US" dirty="0">
                <a:solidFill>
                  <a:srgbClr val="008000"/>
                </a:solidFill>
              </a:rPr>
              <a:t>Once you have the csv file saved you will need to copy it to your export folder and change the extension to .</a:t>
            </a:r>
            <a:r>
              <a:rPr lang="en-US" dirty="0" err="1">
                <a:solidFill>
                  <a:srgbClr val="008000"/>
                </a:solidFill>
              </a:rPr>
              <a:t>dat</a:t>
            </a:r>
            <a:endParaRPr lang="en-US" dirty="0">
              <a:solidFill>
                <a:srgbClr val="008000"/>
              </a:solidFill>
            </a:endParaRPr>
          </a:p>
          <a:p>
            <a:pPr algn="ctr"/>
            <a:endParaRPr lang="en-US" dirty="0">
              <a:solidFill>
                <a:srgbClr val="008000"/>
              </a:solidFill>
            </a:endParaRPr>
          </a:p>
          <a:p>
            <a:pPr algn="ctr"/>
            <a:r>
              <a:rPr lang="en-US" b="1" i="1" dirty="0">
                <a:solidFill>
                  <a:srgbClr val="008000"/>
                </a:solidFill>
                <a:cs typeface="Trebuchet MS" pitchFamily="34" charset="0"/>
              </a:rPr>
              <a:t>D:\ELT\[DATASET]\server\export</a:t>
            </a:r>
          </a:p>
          <a:p>
            <a:r>
              <a:rPr lang="en-US" dirty="0">
                <a:solidFill>
                  <a:srgbClr val="008000"/>
                </a:solidFill>
              </a:rPr>
              <a:t>	</a:t>
            </a:r>
          </a:p>
        </p:txBody>
      </p:sp>
      <p:pic>
        <p:nvPicPr>
          <p:cNvPr id="8" name="Picture 7">
            <a:extLst>
              <a:ext uri="{FF2B5EF4-FFF2-40B4-BE49-F238E27FC236}">
                <a16:creationId xmlns:a16="http://schemas.microsoft.com/office/drawing/2014/main" id="{801B1387-B882-4529-8437-AEA81AF5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pic>
        <p:nvPicPr>
          <p:cNvPr id="11" name="Picture 10">
            <a:extLst>
              <a:ext uri="{FF2B5EF4-FFF2-40B4-BE49-F238E27FC236}">
                <a16:creationId xmlns:a16="http://schemas.microsoft.com/office/drawing/2014/main" id="{2A94C1E2-46B0-4107-86F4-D18CE2DBB6FA}"/>
              </a:ext>
            </a:extLst>
          </p:cNvPr>
          <p:cNvPicPr>
            <a:picLocks noChangeAspect="1"/>
          </p:cNvPicPr>
          <p:nvPr/>
        </p:nvPicPr>
        <p:blipFill>
          <a:blip r:embed="rId3"/>
          <a:stretch>
            <a:fillRect/>
          </a:stretch>
        </p:blipFill>
        <p:spPr>
          <a:xfrm>
            <a:off x="2633865" y="2962275"/>
            <a:ext cx="4210050" cy="933450"/>
          </a:xfrm>
          <a:prstGeom prst="rect">
            <a:avLst/>
          </a:prstGeom>
        </p:spPr>
      </p:pic>
      <p:pic>
        <p:nvPicPr>
          <p:cNvPr id="12" name="Picture 11">
            <a:extLst>
              <a:ext uri="{FF2B5EF4-FFF2-40B4-BE49-F238E27FC236}">
                <a16:creationId xmlns:a16="http://schemas.microsoft.com/office/drawing/2014/main" id="{1DCC5249-CBBC-429B-BF5C-79EE0E33457A}"/>
              </a:ext>
            </a:extLst>
          </p:cNvPr>
          <p:cNvPicPr>
            <a:picLocks noChangeAspect="1"/>
          </p:cNvPicPr>
          <p:nvPr/>
        </p:nvPicPr>
        <p:blipFill rotWithShape="1">
          <a:blip r:embed="rId4"/>
          <a:srcRect t="10703" b="6466"/>
          <a:stretch/>
        </p:blipFill>
        <p:spPr>
          <a:xfrm>
            <a:off x="3935040" y="5491794"/>
            <a:ext cx="1600200" cy="370817"/>
          </a:xfrm>
          <a:prstGeom prst="rect">
            <a:avLst/>
          </a:prstGeom>
        </p:spPr>
      </p:pic>
    </p:spTree>
    <p:extLst>
      <p:ext uri="{BB962C8B-B14F-4D97-AF65-F5344CB8AC3E}">
        <p14:creationId xmlns:p14="http://schemas.microsoft.com/office/powerpoint/2010/main" val="132019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76172" y="1037800"/>
            <a:ext cx="2678316" cy="2706910"/>
          </a:xfrm>
          <a:prstGeom prst="rect">
            <a:avLst/>
          </a:prstGeom>
        </p:spPr>
      </p:pic>
      <p:sp>
        <p:nvSpPr>
          <p:cNvPr id="3" name="Slide Number Placeholder 2"/>
          <p:cNvSpPr>
            <a:spLocks noGrp="1"/>
          </p:cNvSpPr>
          <p:nvPr>
            <p:ph type="sldNum" sz="quarter" idx="12"/>
          </p:nvPr>
        </p:nvSpPr>
        <p:spPr/>
        <p:txBody>
          <a:bodyPr/>
          <a:lstStyle/>
          <a:p>
            <a:fld id="{B726DE59-0386-4456-B21E-FBC22CF53C86}" type="slidenum">
              <a:rPr lang="en-US" smtClean="0"/>
              <a:pPr/>
              <a:t>5</a:t>
            </a:fld>
            <a:endParaRPr lang="en-US" dirty="0"/>
          </a:p>
        </p:txBody>
      </p:sp>
      <p:sp>
        <p:nvSpPr>
          <p:cNvPr id="4" name="Title 3"/>
          <p:cNvSpPr>
            <a:spLocks noGrp="1"/>
          </p:cNvSpPr>
          <p:nvPr>
            <p:ph type="title" idx="4294967295"/>
          </p:nvPr>
        </p:nvSpPr>
        <p:spPr>
          <a:xfrm>
            <a:off x="933324" y="161871"/>
            <a:ext cx="7556485" cy="604607"/>
          </a:xfrm>
        </p:spPr>
        <p:txBody>
          <a:bodyPr>
            <a:noAutofit/>
          </a:bodyPr>
          <a:lstStyle/>
          <a:p>
            <a:pPr algn="ctr"/>
            <a:r>
              <a:rPr lang="en-US" sz="4000" dirty="0">
                <a:cs typeface="Trebuchet MS" pitchFamily="34" charset="0"/>
              </a:rPr>
              <a:t>Creating the Batch</a:t>
            </a:r>
            <a:endParaRPr lang="en-US" sz="4000" dirty="0"/>
          </a:p>
        </p:txBody>
      </p:sp>
      <p:pic>
        <p:nvPicPr>
          <p:cNvPr id="6" name="Picture 5"/>
          <p:cNvPicPr>
            <a:picLocks noChangeAspect="1"/>
          </p:cNvPicPr>
          <p:nvPr/>
        </p:nvPicPr>
        <p:blipFill rotWithShape="1">
          <a:blip r:embed="rId3"/>
          <a:srcRect l="2000" t="1295" b="-1"/>
          <a:stretch/>
        </p:blipFill>
        <p:spPr>
          <a:xfrm>
            <a:off x="5660967" y="1162370"/>
            <a:ext cx="2970357" cy="2399043"/>
          </a:xfrm>
          <a:prstGeom prst="rect">
            <a:avLst/>
          </a:prstGeom>
        </p:spPr>
      </p:pic>
      <p:pic>
        <p:nvPicPr>
          <p:cNvPr id="7" name="Picture 6"/>
          <p:cNvPicPr>
            <a:picLocks noChangeAspect="1"/>
          </p:cNvPicPr>
          <p:nvPr/>
        </p:nvPicPr>
        <p:blipFill>
          <a:blip r:embed="rId4"/>
          <a:stretch>
            <a:fillRect/>
          </a:stretch>
        </p:blipFill>
        <p:spPr>
          <a:xfrm>
            <a:off x="2623790" y="4016032"/>
            <a:ext cx="4365369" cy="2564950"/>
          </a:xfrm>
          <a:prstGeom prst="rect">
            <a:avLst/>
          </a:prstGeom>
        </p:spPr>
      </p:pic>
      <p:sp>
        <p:nvSpPr>
          <p:cNvPr id="8" name="Rectangle 7"/>
          <p:cNvSpPr/>
          <p:nvPr/>
        </p:nvSpPr>
        <p:spPr>
          <a:xfrm>
            <a:off x="1135718" y="1162371"/>
            <a:ext cx="367408" cy="523220"/>
          </a:xfrm>
          <a:prstGeom prst="rect">
            <a:avLst/>
          </a:prstGeom>
        </p:spPr>
        <p:txBody>
          <a:bodyPr wrap="none">
            <a:spAutoFit/>
          </a:bodyPr>
          <a:lstStyle/>
          <a:p>
            <a:r>
              <a:rPr lang="en-US" sz="2800" dirty="0">
                <a:solidFill>
                  <a:srgbClr val="FF0000"/>
                </a:solidFill>
                <a:cs typeface="Trebuchet MS" pitchFamily="34" charset="0"/>
              </a:rPr>
              <a:t>1</a:t>
            </a:r>
            <a:endParaRPr lang="en-US" sz="2800" dirty="0"/>
          </a:p>
        </p:txBody>
      </p:sp>
      <p:sp>
        <p:nvSpPr>
          <p:cNvPr id="9" name="Rectangle 8"/>
          <p:cNvSpPr/>
          <p:nvPr/>
        </p:nvSpPr>
        <p:spPr>
          <a:xfrm>
            <a:off x="5096072" y="1223926"/>
            <a:ext cx="340158" cy="461665"/>
          </a:xfrm>
          <a:prstGeom prst="rect">
            <a:avLst/>
          </a:prstGeom>
        </p:spPr>
        <p:txBody>
          <a:bodyPr wrap="none">
            <a:spAutoFit/>
          </a:bodyPr>
          <a:lstStyle/>
          <a:p>
            <a:r>
              <a:rPr lang="en-US" sz="2400" dirty="0">
                <a:solidFill>
                  <a:srgbClr val="FF0000"/>
                </a:solidFill>
                <a:cs typeface="Trebuchet MS" pitchFamily="34" charset="0"/>
              </a:rPr>
              <a:t>2</a:t>
            </a:r>
            <a:endParaRPr lang="en-US" sz="2400" dirty="0"/>
          </a:p>
        </p:txBody>
      </p:sp>
      <p:sp>
        <p:nvSpPr>
          <p:cNvPr id="10" name="Rectangle 9"/>
          <p:cNvSpPr/>
          <p:nvPr/>
        </p:nvSpPr>
        <p:spPr>
          <a:xfrm>
            <a:off x="2146043" y="4332906"/>
            <a:ext cx="340158" cy="461665"/>
          </a:xfrm>
          <a:prstGeom prst="rect">
            <a:avLst/>
          </a:prstGeom>
        </p:spPr>
        <p:txBody>
          <a:bodyPr wrap="none">
            <a:spAutoFit/>
          </a:bodyPr>
          <a:lstStyle/>
          <a:p>
            <a:r>
              <a:rPr lang="en-US" sz="2400" dirty="0">
                <a:solidFill>
                  <a:srgbClr val="FF0000"/>
                </a:solidFill>
                <a:cs typeface="Trebuchet MS" pitchFamily="34" charset="0"/>
              </a:rPr>
              <a:t>3</a:t>
            </a:r>
            <a:endParaRPr lang="en-US" sz="2400" dirty="0"/>
          </a:p>
        </p:txBody>
      </p:sp>
      <p:pic>
        <p:nvPicPr>
          <p:cNvPr id="11" name="Picture 10">
            <a:extLst>
              <a:ext uri="{FF2B5EF4-FFF2-40B4-BE49-F238E27FC236}">
                <a16:creationId xmlns:a16="http://schemas.microsoft.com/office/drawing/2014/main" id="{8C820A68-9EE0-4501-93AD-60F80E3A3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127043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80121" y="1140994"/>
            <a:ext cx="2926132" cy="1115171"/>
          </a:xfrm>
          <a:prstGeom prst="rect">
            <a:avLst/>
          </a:prstGeom>
        </p:spPr>
      </p:pic>
      <p:sp>
        <p:nvSpPr>
          <p:cNvPr id="3" name="Slide Number Placeholder 2"/>
          <p:cNvSpPr>
            <a:spLocks noGrp="1"/>
          </p:cNvSpPr>
          <p:nvPr>
            <p:ph type="sldNum" sz="quarter" idx="12"/>
          </p:nvPr>
        </p:nvSpPr>
        <p:spPr/>
        <p:txBody>
          <a:bodyPr/>
          <a:lstStyle/>
          <a:p>
            <a:fld id="{B726DE59-0386-4456-B21E-FBC22CF53C86}" type="slidenum">
              <a:rPr lang="en-US" smtClean="0"/>
              <a:pPr/>
              <a:t>6</a:t>
            </a:fld>
            <a:endParaRPr lang="en-US" dirty="0"/>
          </a:p>
        </p:txBody>
      </p:sp>
      <p:sp>
        <p:nvSpPr>
          <p:cNvPr id="4" name="Title 3"/>
          <p:cNvSpPr>
            <a:spLocks noGrp="1"/>
          </p:cNvSpPr>
          <p:nvPr>
            <p:ph type="title" idx="4294967295"/>
          </p:nvPr>
        </p:nvSpPr>
        <p:spPr>
          <a:xfrm>
            <a:off x="998639" y="284266"/>
            <a:ext cx="7556485" cy="504057"/>
          </a:xfrm>
        </p:spPr>
        <p:txBody>
          <a:bodyPr>
            <a:noAutofit/>
          </a:bodyPr>
          <a:lstStyle/>
          <a:p>
            <a:pPr algn="ctr"/>
            <a:r>
              <a:rPr lang="en-US" sz="4000" dirty="0">
                <a:cs typeface="Trebuchet MS" pitchFamily="34" charset="0"/>
              </a:rPr>
              <a:t>First Clear Local 1</a:t>
            </a:r>
            <a:endParaRPr lang="en-US" sz="4000" dirty="0"/>
          </a:p>
        </p:txBody>
      </p:sp>
      <p:pic>
        <p:nvPicPr>
          <p:cNvPr id="6" name="Picture 5"/>
          <p:cNvPicPr>
            <a:picLocks noChangeAspect="1"/>
          </p:cNvPicPr>
          <p:nvPr/>
        </p:nvPicPr>
        <p:blipFill>
          <a:blip r:embed="rId3"/>
          <a:stretch>
            <a:fillRect/>
          </a:stretch>
        </p:blipFill>
        <p:spPr>
          <a:xfrm>
            <a:off x="1180121" y="2630681"/>
            <a:ext cx="2916601" cy="2030183"/>
          </a:xfrm>
          <a:prstGeom prst="rect">
            <a:avLst/>
          </a:prstGeom>
        </p:spPr>
      </p:pic>
      <p:sp>
        <p:nvSpPr>
          <p:cNvPr id="7" name="Right Arrow 6"/>
          <p:cNvSpPr/>
          <p:nvPr/>
        </p:nvSpPr>
        <p:spPr>
          <a:xfrm rot="16200000">
            <a:off x="1720047" y="4252283"/>
            <a:ext cx="617548" cy="3156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097077" y="4879022"/>
            <a:ext cx="4418417" cy="1846659"/>
          </a:xfrm>
          <a:prstGeom prst="rect">
            <a:avLst/>
          </a:prstGeom>
        </p:spPr>
        <p:txBody>
          <a:bodyPr wrap="square">
            <a:spAutoFit/>
          </a:bodyPr>
          <a:lstStyle/>
          <a:p>
            <a:r>
              <a:rPr lang="en-US" sz="2400" dirty="0">
                <a:solidFill>
                  <a:srgbClr val="008000"/>
                </a:solidFill>
                <a:cs typeface="Trebuchet MS" pitchFamily="34" charset="0"/>
              </a:rPr>
              <a:t>If you want to clear Local 1 enter 4 spaces with y</a:t>
            </a:r>
            <a:r>
              <a:rPr lang="en-US" sz="2400" dirty="0">
                <a:solidFill>
                  <a:srgbClr val="008000"/>
                </a:solidFill>
              </a:rPr>
              <a:t>our spacebar.  This will replace Local 1 with blanks starting in position 585.</a:t>
            </a:r>
          </a:p>
          <a:p>
            <a:endParaRPr lang="en-US" dirty="0"/>
          </a:p>
        </p:txBody>
      </p:sp>
      <p:pic>
        <p:nvPicPr>
          <p:cNvPr id="9" name="Picture 8"/>
          <p:cNvPicPr>
            <a:picLocks noChangeAspect="1"/>
          </p:cNvPicPr>
          <p:nvPr/>
        </p:nvPicPr>
        <p:blipFill>
          <a:blip r:embed="rId4"/>
          <a:stretch>
            <a:fillRect/>
          </a:stretch>
        </p:blipFill>
        <p:spPr>
          <a:xfrm>
            <a:off x="5176878" y="1250073"/>
            <a:ext cx="3259730" cy="1048451"/>
          </a:xfrm>
          <a:prstGeom prst="rect">
            <a:avLst/>
          </a:prstGeom>
        </p:spPr>
      </p:pic>
      <p:sp>
        <p:nvSpPr>
          <p:cNvPr id="10" name="Rectangle 9"/>
          <p:cNvSpPr/>
          <p:nvPr/>
        </p:nvSpPr>
        <p:spPr>
          <a:xfrm>
            <a:off x="5571215" y="2593400"/>
            <a:ext cx="2471056" cy="830997"/>
          </a:xfrm>
          <a:prstGeom prst="rect">
            <a:avLst/>
          </a:prstGeom>
        </p:spPr>
        <p:txBody>
          <a:bodyPr wrap="square">
            <a:spAutoFit/>
          </a:bodyPr>
          <a:lstStyle/>
          <a:p>
            <a:r>
              <a:rPr lang="en-US" sz="2400" dirty="0">
                <a:solidFill>
                  <a:srgbClr val="008000"/>
                </a:solidFill>
                <a:cs typeface="Trebuchet MS" pitchFamily="34" charset="0"/>
              </a:rPr>
              <a:t>Save and then add it to the batches.</a:t>
            </a:r>
            <a:endParaRPr lang="en-US" sz="2400" dirty="0">
              <a:solidFill>
                <a:srgbClr val="008000"/>
              </a:solidFill>
            </a:endParaRPr>
          </a:p>
        </p:txBody>
      </p:sp>
      <p:pic>
        <p:nvPicPr>
          <p:cNvPr id="11" name="Picture 10">
            <a:extLst>
              <a:ext uri="{FF2B5EF4-FFF2-40B4-BE49-F238E27FC236}">
                <a16:creationId xmlns:a16="http://schemas.microsoft.com/office/drawing/2014/main" id="{A22503B6-CAF6-4D19-8A3C-3D8FF8768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218391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17573D6-A16E-426C-8452-F58F936E3175}"/>
              </a:ext>
            </a:extLst>
          </p:cNvPr>
          <p:cNvGrpSpPr/>
          <p:nvPr/>
        </p:nvGrpSpPr>
        <p:grpSpPr>
          <a:xfrm>
            <a:off x="925285" y="1680007"/>
            <a:ext cx="4616651" cy="3746355"/>
            <a:chOff x="925285" y="1267689"/>
            <a:chExt cx="4616651" cy="3746355"/>
          </a:xfrm>
        </p:grpSpPr>
        <p:pic>
          <p:nvPicPr>
            <p:cNvPr id="12" name="Picture 11">
              <a:extLst>
                <a:ext uri="{FF2B5EF4-FFF2-40B4-BE49-F238E27FC236}">
                  <a16:creationId xmlns:a16="http://schemas.microsoft.com/office/drawing/2014/main" id="{A58ACBBD-0D81-4444-9E30-AA3C253CF037}"/>
                </a:ext>
              </a:extLst>
            </p:cNvPr>
            <p:cNvPicPr>
              <a:picLocks noChangeAspect="1"/>
            </p:cNvPicPr>
            <p:nvPr/>
          </p:nvPicPr>
          <p:blipFill>
            <a:blip r:embed="rId2"/>
            <a:stretch>
              <a:fillRect/>
            </a:stretch>
          </p:blipFill>
          <p:spPr>
            <a:xfrm>
              <a:off x="925285" y="1267689"/>
              <a:ext cx="4616651" cy="3746355"/>
            </a:xfrm>
            <a:prstGeom prst="rect">
              <a:avLst/>
            </a:prstGeom>
          </p:spPr>
        </p:pic>
        <p:sp>
          <p:nvSpPr>
            <p:cNvPr id="13" name="Rectangle 12">
              <a:extLst>
                <a:ext uri="{FF2B5EF4-FFF2-40B4-BE49-F238E27FC236}">
                  <a16:creationId xmlns:a16="http://schemas.microsoft.com/office/drawing/2014/main" id="{271A64EB-47CC-4178-889E-69AD3A10F5FA}"/>
                </a:ext>
              </a:extLst>
            </p:cNvPr>
            <p:cNvSpPr/>
            <p:nvPr/>
          </p:nvSpPr>
          <p:spPr>
            <a:xfrm>
              <a:off x="3366655" y="2040775"/>
              <a:ext cx="947287" cy="257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0D8C363-DC64-4C0E-A64A-6785C2F8C1C2}"/>
                </a:ext>
              </a:extLst>
            </p:cNvPr>
            <p:cNvSpPr/>
            <p:nvPr/>
          </p:nvSpPr>
          <p:spPr>
            <a:xfrm>
              <a:off x="3354917" y="1881313"/>
              <a:ext cx="1288473" cy="21396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11EEC4-3223-4767-B687-C3031D653743}"/>
                </a:ext>
              </a:extLst>
            </p:cNvPr>
            <p:cNvSpPr/>
            <p:nvPr/>
          </p:nvSpPr>
          <p:spPr>
            <a:xfrm>
              <a:off x="3366655" y="4264431"/>
              <a:ext cx="1451146" cy="1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B65E9EB-DB8C-4FAD-BD39-CB306CD299CF}"/>
                </a:ext>
              </a:extLst>
            </p:cNvPr>
            <p:cNvSpPr/>
            <p:nvPr/>
          </p:nvSpPr>
          <p:spPr>
            <a:xfrm>
              <a:off x="1236067" y="4198574"/>
              <a:ext cx="1169741" cy="21396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726DE59-0386-4456-B21E-FBC22CF53C86}" type="slidenum">
              <a:rPr lang="en-US" smtClean="0"/>
              <a:pPr/>
              <a:t>7</a:t>
            </a:fld>
            <a:endParaRPr lang="en-US" dirty="0"/>
          </a:p>
        </p:txBody>
      </p:sp>
      <p:sp>
        <p:nvSpPr>
          <p:cNvPr id="4" name="Title 3"/>
          <p:cNvSpPr>
            <a:spLocks noGrp="1"/>
          </p:cNvSpPr>
          <p:nvPr>
            <p:ph type="title" idx="4294967295"/>
          </p:nvPr>
        </p:nvSpPr>
        <p:spPr>
          <a:xfrm>
            <a:off x="925285" y="152264"/>
            <a:ext cx="7824539" cy="614214"/>
          </a:xfrm>
        </p:spPr>
        <p:txBody>
          <a:bodyPr>
            <a:noAutofit/>
          </a:bodyPr>
          <a:lstStyle/>
          <a:p>
            <a:pPr algn="ctr"/>
            <a:r>
              <a:rPr lang="en-US" sz="4000" dirty="0">
                <a:cs typeface="Trebuchet MS" pitchFamily="34" charset="0"/>
              </a:rPr>
              <a:t>Add a Batch to Fill Local1</a:t>
            </a:r>
            <a:endParaRPr lang="en-US" sz="4000" dirty="0"/>
          </a:p>
        </p:txBody>
      </p:sp>
      <p:sp>
        <p:nvSpPr>
          <p:cNvPr id="6" name="Right Arrow 5"/>
          <p:cNvSpPr/>
          <p:nvPr/>
        </p:nvSpPr>
        <p:spPr>
          <a:xfrm rot="10800000">
            <a:off x="4817801" y="2233597"/>
            <a:ext cx="870858" cy="348343"/>
          </a:xfrm>
          <a:prstGeom prst="rightArrow">
            <a:avLst>
              <a:gd name="adj1" fmla="val 38068"/>
              <a:gd name="adj2" fmla="val 750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51406" y="3434384"/>
            <a:ext cx="4312842" cy="1200329"/>
          </a:xfrm>
          <a:prstGeom prst="rect">
            <a:avLst/>
          </a:prstGeom>
          <a:solidFill>
            <a:schemeClr val="bg1"/>
          </a:solidFill>
        </p:spPr>
        <p:txBody>
          <a:bodyPr wrap="square">
            <a:spAutoFit/>
          </a:bodyPr>
          <a:lstStyle/>
          <a:p>
            <a:r>
              <a:rPr lang="en-US" sz="2400" dirty="0">
                <a:solidFill>
                  <a:srgbClr val="008000"/>
                </a:solidFill>
                <a:cs typeface="Trebuchet MS" pitchFamily="34" charset="0"/>
              </a:rPr>
              <a:t>Now you need to create the Batch that </a:t>
            </a:r>
            <a:r>
              <a:rPr lang="en-US" sz="2400" dirty="0">
                <a:solidFill>
                  <a:srgbClr val="008000"/>
                </a:solidFill>
              </a:rPr>
              <a:t>will write the value into Local 1.</a:t>
            </a:r>
          </a:p>
        </p:txBody>
      </p:sp>
      <p:sp>
        <p:nvSpPr>
          <p:cNvPr id="9" name="Right Arrow 8"/>
          <p:cNvSpPr/>
          <p:nvPr/>
        </p:nvSpPr>
        <p:spPr>
          <a:xfrm rot="9724124">
            <a:off x="2456549" y="4235595"/>
            <a:ext cx="1944016" cy="293915"/>
          </a:xfrm>
          <a:prstGeom prst="rightArrow">
            <a:avLst>
              <a:gd name="adj1" fmla="val 36625"/>
              <a:gd name="adj2" fmla="val 767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35382" y="1734331"/>
            <a:ext cx="3354338" cy="1200329"/>
          </a:xfrm>
          <a:prstGeom prst="rect">
            <a:avLst/>
          </a:prstGeom>
        </p:spPr>
        <p:txBody>
          <a:bodyPr wrap="square">
            <a:spAutoFit/>
          </a:bodyPr>
          <a:lstStyle/>
          <a:p>
            <a:r>
              <a:rPr lang="en-US" sz="2400" dirty="0">
                <a:solidFill>
                  <a:srgbClr val="008000"/>
                </a:solidFill>
                <a:cs typeface="Trebuchet MS" pitchFamily="34" charset="0"/>
              </a:rPr>
              <a:t>Batches are created and ran in the order you see under Batch Operations.</a:t>
            </a:r>
            <a:endParaRPr lang="en-US" sz="2400" dirty="0">
              <a:solidFill>
                <a:srgbClr val="008000"/>
              </a:solidFill>
            </a:endParaRPr>
          </a:p>
        </p:txBody>
      </p:sp>
      <p:pic>
        <p:nvPicPr>
          <p:cNvPr id="11" name="Picture 10">
            <a:extLst>
              <a:ext uri="{FF2B5EF4-FFF2-40B4-BE49-F238E27FC236}">
                <a16:creationId xmlns:a16="http://schemas.microsoft.com/office/drawing/2014/main" id="{0E185C0A-E19B-4FAB-8738-AAA84E147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140204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8859211-F5F2-4AF2-8E56-5CD847BCBA57}"/>
              </a:ext>
            </a:extLst>
          </p:cNvPr>
          <p:cNvPicPr>
            <a:picLocks noChangeAspect="1"/>
          </p:cNvPicPr>
          <p:nvPr/>
        </p:nvPicPr>
        <p:blipFill>
          <a:blip r:embed="rId2"/>
          <a:stretch>
            <a:fillRect/>
          </a:stretch>
        </p:blipFill>
        <p:spPr>
          <a:xfrm>
            <a:off x="1074839" y="959362"/>
            <a:ext cx="2448497" cy="1993221"/>
          </a:xfrm>
          <a:prstGeom prst="rect">
            <a:avLst/>
          </a:prstGeom>
        </p:spPr>
      </p:pic>
      <p:grpSp>
        <p:nvGrpSpPr>
          <p:cNvPr id="17" name="Group 16">
            <a:extLst>
              <a:ext uri="{FF2B5EF4-FFF2-40B4-BE49-F238E27FC236}">
                <a16:creationId xmlns:a16="http://schemas.microsoft.com/office/drawing/2014/main" id="{FC04BAE9-7F64-44D2-A238-20BEAC720725}"/>
              </a:ext>
            </a:extLst>
          </p:cNvPr>
          <p:cNvGrpSpPr/>
          <p:nvPr/>
        </p:nvGrpSpPr>
        <p:grpSpPr>
          <a:xfrm>
            <a:off x="2822457" y="2879620"/>
            <a:ext cx="2677378" cy="3460272"/>
            <a:chOff x="2513879" y="2879620"/>
            <a:chExt cx="2677378" cy="3460272"/>
          </a:xfrm>
        </p:grpSpPr>
        <p:pic>
          <p:nvPicPr>
            <p:cNvPr id="2" name="Picture 1">
              <a:extLst>
                <a:ext uri="{FF2B5EF4-FFF2-40B4-BE49-F238E27FC236}">
                  <a16:creationId xmlns:a16="http://schemas.microsoft.com/office/drawing/2014/main" id="{72141B2D-DAB7-4B1B-800E-FE314DF10DBE}"/>
                </a:ext>
              </a:extLst>
            </p:cNvPr>
            <p:cNvPicPr>
              <a:picLocks noChangeAspect="1"/>
            </p:cNvPicPr>
            <p:nvPr/>
          </p:nvPicPr>
          <p:blipFill>
            <a:blip r:embed="rId3"/>
            <a:stretch>
              <a:fillRect/>
            </a:stretch>
          </p:blipFill>
          <p:spPr>
            <a:xfrm>
              <a:off x="2513879" y="2879620"/>
              <a:ext cx="2677378" cy="3460272"/>
            </a:xfrm>
            <a:prstGeom prst="rect">
              <a:avLst/>
            </a:prstGeom>
          </p:spPr>
        </p:pic>
        <p:sp>
          <p:nvSpPr>
            <p:cNvPr id="9" name="Rectangle: Rounded Corners 8">
              <a:extLst>
                <a:ext uri="{FF2B5EF4-FFF2-40B4-BE49-F238E27FC236}">
                  <a16:creationId xmlns:a16="http://schemas.microsoft.com/office/drawing/2014/main" id="{C7F687CE-A07D-439F-9537-DCFA981665FC}"/>
                </a:ext>
              </a:extLst>
            </p:cNvPr>
            <p:cNvSpPr/>
            <p:nvPr/>
          </p:nvSpPr>
          <p:spPr>
            <a:xfrm>
              <a:off x="2633508" y="3728258"/>
              <a:ext cx="1714048" cy="32679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3D07473-FE10-401F-BCA1-CD0D9E8DE6FF}"/>
                </a:ext>
              </a:extLst>
            </p:cNvPr>
            <p:cNvSpPr/>
            <p:nvPr/>
          </p:nvSpPr>
          <p:spPr>
            <a:xfrm>
              <a:off x="2633508" y="4354150"/>
              <a:ext cx="2437256" cy="3947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1296BA7-6308-4E0C-A6B8-62E81621927C}"/>
                </a:ext>
              </a:extLst>
            </p:cNvPr>
            <p:cNvSpPr/>
            <p:nvPr/>
          </p:nvSpPr>
          <p:spPr>
            <a:xfrm>
              <a:off x="3404062" y="4754302"/>
              <a:ext cx="699853" cy="2167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726DE59-0386-4456-B21E-FBC22CF53C86}" type="slidenum">
              <a:rPr lang="en-US" smtClean="0"/>
              <a:pPr/>
              <a:t>8</a:t>
            </a:fld>
            <a:endParaRPr lang="en-US" dirty="0"/>
          </a:p>
        </p:txBody>
      </p:sp>
      <p:sp>
        <p:nvSpPr>
          <p:cNvPr id="4" name="Title 3"/>
          <p:cNvSpPr>
            <a:spLocks noGrp="1"/>
          </p:cNvSpPr>
          <p:nvPr>
            <p:ph type="title" idx="4294967295"/>
          </p:nvPr>
        </p:nvSpPr>
        <p:spPr>
          <a:xfrm>
            <a:off x="1074839" y="174036"/>
            <a:ext cx="7886700" cy="614214"/>
          </a:xfrm>
        </p:spPr>
        <p:txBody>
          <a:bodyPr>
            <a:noAutofit/>
          </a:bodyPr>
          <a:lstStyle/>
          <a:p>
            <a:pPr algn="ctr"/>
            <a:r>
              <a:rPr lang="en-US" sz="4000" dirty="0">
                <a:cs typeface="Trebuchet MS" pitchFamily="34" charset="0"/>
              </a:rPr>
              <a:t>Fill Local 1 Field</a:t>
            </a:r>
            <a:endParaRPr lang="en-US" sz="4000" dirty="0"/>
          </a:p>
        </p:txBody>
      </p:sp>
      <p:sp>
        <p:nvSpPr>
          <p:cNvPr id="7" name="Right Arrow 6"/>
          <p:cNvSpPr/>
          <p:nvPr/>
        </p:nvSpPr>
        <p:spPr>
          <a:xfrm rot="5400000">
            <a:off x="3721969" y="2995638"/>
            <a:ext cx="1101457" cy="246275"/>
          </a:xfrm>
          <a:prstGeom prst="rightArrow">
            <a:avLst>
              <a:gd name="adj1" fmla="val 34191"/>
              <a:gd name="adj2" fmla="val 569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022574" y="2047628"/>
            <a:ext cx="4997522" cy="461665"/>
          </a:xfrm>
          <a:prstGeom prst="rect">
            <a:avLst/>
          </a:prstGeom>
        </p:spPr>
        <p:txBody>
          <a:bodyPr wrap="none">
            <a:spAutoFit/>
          </a:bodyPr>
          <a:lstStyle/>
          <a:p>
            <a:r>
              <a:rPr lang="en-US" sz="2400" dirty="0">
                <a:solidFill>
                  <a:srgbClr val="008000"/>
                </a:solidFill>
              </a:rPr>
              <a:t>I am adding “LA” which is 2 characters.</a:t>
            </a:r>
          </a:p>
        </p:txBody>
      </p:sp>
      <p:sp>
        <p:nvSpPr>
          <p:cNvPr id="10" name="Right Arrow 9"/>
          <p:cNvSpPr/>
          <p:nvPr/>
        </p:nvSpPr>
        <p:spPr>
          <a:xfrm rot="10800000">
            <a:off x="5499836" y="4409230"/>
            <a:ext cx="927702" cy="284622"/>
          </a:xfrm>
          <a:prstGeom prst="rightArrow">
            <a:avLst>
              <a:gd name="adj1" fmla="val 32485"/>
              <a:gd name="adj2" fmla="val 896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21335" y="4055053"/>
            <a:ext cx="2593570" cy="1200329"/>
          </a:xfrm>
          <a:prstGeom prst="rect">
            <a:avLst/>
          </a:prstGeom>
        </p:spPr>
        <p:txBody>
          <a:bodyPr wrap="square">
            <a:spAutoFit/>
          </a:bodyPr>
          <a:lstStyle/>
          <a:p>
            <a:r>
              <a:rPr lang="en-US" sz="2400" dirty="0">
                <a:solidFill>
                  <a:srgbClr val="008000"/>
                </a:solidFill>
              </a:rPr>
              <a:t>My file is in my export folder and it is named LA.dat</a:t>
            </a:r>
          </a:p>
        </p:txBody>
      </p:sp>
      <p:sp>
        <p:nvSpPr>
          <p:cNvPr id="12" name="Rectangle 11"/>
          <p:cNvSpPr/>
          <p:nvPr/>
        </p:nvSpPr>
        <p:spPr>
          <a:xfrm>
            <a:off x="780433" y="3782595"/>
            <a:ext cx="1909363" cy="2677656"/>
          </a:xfrm>
          <a:prstGeom prst="rect">
            <a:avLst/>
          </a:prstGeom>
        </p:spPr>
        <p:txBody>
          <a:bodyPr wrap="square">
            <a:spAutoFit/>
          </a:bodyPr>
          <a:lstStyle/>
          <a:p>
            <a:r>
              <a:rPr lang="en-US" sz="2400" dirty="0">
                <a:solidFill>
                  <a:srgbClr val="008000"/>
                </a:solidFill>
              </a:rPr>
              <a:t>I am using the District ID which is also the PSID to find the records I am writing LA to.</a:t>
            </a:r>
          </a:p>
        </p:txBody>
      </p:sp>
      <p:sp>
        <p:nvSpPr>
          <p:cNvPr id="13" name="Right Arrow 12"/>
          <p:cNvSpPr/>
          <p:nvPr/>
        </p:nvSpPr>
        <p:spPr>
          <a:xfrm rot="19603144">
            <a:off x="2423384" y="5205267"/>
            <a:ext cx="1321624" cy="272143"/>
          </a:xfrm>
          <a:prstGeom prst="rightArrow">
            <a:avLst>
              <a:gd name="adj1" fmla="val 42012"/>
              <a:gd name="adj2" fmla="val 882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97467EE-8E9B-47E0-94A8-A4CAB5D64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spTree>
    <p:extLst>
      <p:ext uri="{BB962C8B-B14F-4D97-AF65-F5344CB8AC3E}">
        <p14:creationId xmlns:p14="http://schemas.microsoft.com/office/powerpoint/2010/main" val="394161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9</a:t>
            </a:fld>
            <a:endParaRPr lang="en-US" dirty="0"/>
          </a:p>
        </p:txBody>
      </p:sp>
      <p:sp>
        <p:nvSpPr>
          <p:cNvPr id="4" name="Title 3"/>
          <p:cNvSpPr>
            <a:spLocks noGrp="1"/>
          </p:cNvSpPr>
          <p:nvPr>
            <p:ph type="title" idx="4294967295"/>
          </p:nvPr>
        </p:nvSpPr>
        <p:spPr>
          <a:xfrm>
            <a:off x="909731" y="184922"/>
            <a:ext cx="7886700" cy="614214"/>
          </a:xfrm>
        </p:spPr>
        <p:txBody>
          <a:bodyPr>
            <a:noAutofit/>
          </a:bodyPr>
          <a:lstStyle/>
          <a:p>
            <a:pPr algn="ctr"/>
            <a:r>
              <a:rPr lang="en-US" sz="4000" dirty="0">
                <a:cs typeface="Trebuchet MS" pitchFamily="34" charset="0"/>
              </a:rPr>
              <a:t>Name Your Batch</a:t>
            </a:r>
            <a:endParaRPr lang="en-US" sz="4000" dirty="0"/>
          </a:p>
        </p:txBody>
      </p:sp>
      <p:pic>
        <p:nvPicPr>
          <p:cNvPr id="6" name="Picture 5">
            <a:extLst>
              <a:ext uri="{FF2B5EF4-FFF2-40B4-BE49-F238E27FC236}">
                <a16:creationId xmlns:a16="http://schemas.microsoft.com/office/drawing/2014/main" id="{F656860F-84ED-4261-B947-4CAAA3E1A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 y="6122456"/>
            <a:ext cx="620975" cy="675590"/>
          </a:xfrm>
          <a:prstGeom prst="rect">
            <a:avLst/>
          </a:prstGeom>
        </p:spPr>
      </p:pic>
      <p:grpSp>
        <p:nvGrpSpPr>
          <p:cNvPr id="11" name="Group 10">
            <a:extLst>
              <a:ext uri="{FF2B5EF4-FFF2-40B4-BE49-F238E27FC236}">
                <a16:creationId xmlns:a16="http://schemas.microsoft.com/office/drawing/2014/main" id="{01B9E73B-CB8C-4E6D-894E-34503A647996}"/>
              </a:ext>
            </a:extLst>
          </p:cNvPr>
          <p:cNvGrpSpPr/>
          <p:nvPr/>
        </p:nvGrpSpPr>
        <p:grpSpPr>
          <a:xfrm>
            <a:off x="2228294" y="1518852"/>
            <a:ext cx="5249574" cy="4259964"/>
            <a:chOff x="2228294" y="1518852"/>
            <a:chExt cx="5249574" cy="4259964"/>
          </a:xfrm>
        </p:grpSpPr>
        <p:pic>
          <p:nvPicPr>
            <p:cNvPr id="8" name="Picture 7">
              <a:extLst>
                <a:ext uri="{FF2B5EF4-FFF2-40B4-BE49-F238E27FC236}">
                  <a16:creationId xmlns:a16="http://schemas.microsoft.com/office/drawing/2014/main" id="{D6E04C0C-765C-4EA2-BDB8-D2697783C85A}"/>
                </a:ext>
              </a:extLst>
            </p:cNvPr>
            <p:cNvPicPr>
              <a:picLocks noChangeAspect="1"/>
            </p:cNvPicPr>
            <p:nvPr/>
          </p:nvPicPr>
          <p:blipFill>
            <a:blip r:embed="rId3"/>
            <a:stretch>
              <a:fillRect/>
            </a:stretch>
          </p:blipFill>
          <p:spPr>
            <a:xfrm>
              <a:off x="2228294" y="1518852"/>
              <a:ext cx="5249574" cy="4259964"/>
            </a:xfrm>
            <a:prstGeom prst="rect">
              <a:avLst/>
            </a:prstGeom>
          </p:spPr>
        </p:pic>
        <p:sp>
          <p:nvSpPr>
            <p:cNvPr id="9" name="Rectangle: Rounded Corners 8">
              <a:extLst>
                <a:ext uri="{FF2B5EF4-FFF2-40B4-BE49-F238E27FC236}">
                  <a16:creationId xmlns:a16="http://schemas.microsoft.com/office/drawing/2014/main" id="{76F51047-5FF1-49CA-8BF4-7ABB1B2FF039}"/>
                </a:ext>
              </a:extLst>
            </p:cNvPr>
            <p:cNvSpPr/>
            <p:nvPr/>
          </p:nvSpPr>
          <p:spPr>
            <a:xfrm>
              <a:off x="4937760" y="2186247"/>
              <a:ext cx="1596044" cy="48213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CB75195-8F77-4E52-9282-92CF7BBC1B67}"/>
                </a:ext>
              </a:extLst>
            </p:cNvPr>
            <p:cNvSpPr/>
            <p:nvPr/>
          </p:nvSpPr>
          <p:spPr>
            <a:xfrm>
              <a:off x="4937760" y="4838998"/>
              <a:ext cx="1596044" cy="3855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2871829"/>
      </p:ext>
    </p:extLst>
  </p:cSld>
  <p:clrMapOvr>
    <a:masterClrMapping/>
  </p:clrMapOvr>
</p:sld>
</file>

<file path=ppt/theme/theme1.xml><?xml version="1.0" encoding="utf-8"?>
<a:theme xmlns:a="http://schemas.openxmlformats.org/drawingml/2006/main" name="UNCC">
  <a:themeElements>
    <a:clrScheme name="UNCC">
      <a:dk1>
        <a:srgbClr val="455F51"/>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C" id="{1326B99F-1D27-489E-8D24-D8AB89ED0057}" vid="{D50C6EAF-AF3A-47FF-96AA-57631D44E3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UNCC</Template>
  <TotalTime>45885</TotalTime>
  <Words>575</Words>
  <Application>Microsoft Office PowerPoint</Application>
  <PresentationFormat>On-screen Show (4:3)</PresentationFormat>
  <Paragraphs>78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Trebuchet MS</vt:lpstr>
      <vt:lpstr>UNCC</vt:lpstr>
      <vt:lpstr>Batch User Field/Excel</vt:lpstr>
      <vt:lpstr>Batch User Field Scenario</vt:lpstr>
      <vt:lpstr>Excel Prep</vt:lpstr>
      <vt:lpstr>Correct File Types</vt:lpstr>
      <vt:lpstr>Creating the Batch</vt:lpstr>
      <vt:lpstr>First Clear Local 1</vt:lpstr>
      <vt:lpstr>Add a Batch to Fill Local1</vt:lpstr>
      <vt:lpstr>Fill Local 1 Field</vt:lpstr>
      <vt:lpstr>Name Your Batch</vt:lpstr>
      <vt:lpstr>Run Your Batch</vt:lpstr>
      <vt:lpstr>Display Your Students</vt:lpstr>
      <vt:lpstr>Display the Stops</vt:lpstr>
      <vt:lpstr>Auto Stop Assign</vt:lpstr>
      <vt:lpstr>Using eSQL</vt:lpstr>
      <vt:lpstr>Display Your Stops</vt:lpstr>
      <vt:lpstr>Finish Assigning Students to Stops</vt:lpstr>
      <vt:lpstr>Resume 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HWYSTUDENT</dc:creator>
  <cp:lastModifiedBy>Alberto Centurion</cp:lastModifiedBy>
  <cp:revision>520</cp:revision>
  <cp:lastPrinted>2020-01-28T15:57:29Z</cp:lastPrinted>
  <dcterms:created xsi:type="dcterms:W3CDTF">2016-02-26T20:46:27Z</dcterms:created>
  <dcterms:modified xsi:type="dcterms:W3CDTF">2022-06-27T20:54:46Z</dcterms:modified>
</cp:coreProperties>
</file>