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1" r:id="rId5"/>
    <p:sldId id="260" r:id="rId6"/>
    <p:sldId id="266" r:id="rId7"/>
    <p:sldId id="257" r:id="rId8"/>
    <p:sldId id="262" r:id="rId9"/>
    <p:sldId id="263" r:id="rId10"/>
    <p:sldId id="267" r:id="rId11"/>
    <p:sldId id="258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2" d="100"/>
          <a:sy n="8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4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9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3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0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4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08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0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62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2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2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9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F44AA-5964-42D5-B4E6-41D01B51354E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89A2-A765-463A-8DCF-FEB1F0CB2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4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dpts.org/Operations/Routes.html" TargetMode="External"/><Relationship Id="rId2" Type="http://schemas.openxmlformats.org/officeDocument/2006/relationships/hyperlink" Target="http://www.nasdpts.org/Operations/Railroad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Lessons From</a:t>
            </a:r>
            <a:br>
              <a:rPr lang="en-US" dirty="0" smtClean="0"/>
            </a:br>
            <a:r>
              <a:rPr lang="en-US" dirty="0" smtClean="0"/>
              <a:t>Fox River Grove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North Carolina Department of Public Instruction</a:t>
            </a:r>
          </a:p>
          <a:p>
            <a:r>
              <a:rPr lang="en-US" dirty="0" smtClean="0"/>
              <a:t>Transportation Services</a:t>
            </a:r>
          </a:p>
          <a:p>
            <a:r>
              <a:rPr lang="en-US" dirty="0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re-enactment video</a:t>
            </a:r>
          </a:p>
          <a:p>
            <a:r>
              <a:rPr lang="en-US" dirty="0" smtClean="0"/>
              <a:t>Insert Radio playing video….replay to hear the train whistle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9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9446" y="365125"/>
            <a:ext cx="9044354" cy="1325563"/>
          </a:xfrm>
        </p:spPr>
        <p:txBody>
          <a:bodyPr/>
          <a:lstStyle/>
          <a:p>
            <a:r>
              <a:rPr lang="en-US" dirty="0" smtClean="0"/>
              <a:t>National Transportation Safety Board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To the School District</a:t>
            </a:r>
            <a:r>
              <a:rPr lang="en-US" dirty="0" smtClean="0"/>
              <a:t>: Develop a program to identify possible hazards on all bus routes. Review the information with both regular and substitute bus drivers regularly.</a:t>
            </a:r>
          </a:p>
          <a:p>
            <a:r>
              <a:rPr lang="en-US" b="1" dirty="0" smtClean="0"/>
              <a:t>To the National Association of State Directors of Pupil Transportation Services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Advise their members of the accident and its circumstances. </a:t>
            </a:r>
          </a:p>
          <a:p>
            <a:pPr lvl="1"/>
            <a:r>
              <a:rPr lang="en-US" dirty="0" smtClean="0"/>
              <a:t>Develop programs for the identification of hazards on bus routes. </a:t>
            </a:r>
          </a:p>
          <a:p>
            <a:pPr lvl="1"/>
            <a:r>
              <a:rPr lang="en-US" dirty="0" smtClean="0"/>
              <a:t>Develop guidelines for the appropriate placement of radios on school buses.</a:t>
            </a:r>
          </a:p>
          <a:p>
            <a:pPr lvl="1"/>
            <a:r>
              <a:rPr lang="en-US" dirty="0" smtClean="0"/>
              <a:t>When establishing bus routes, consider unusual operating characteristics or grade crossing accident histories. </a:t>
            </a:r>
          </a:p>
          <a:p>
            <a:pPr lvl="1"/>
            <a:r>
              <a:rPr lang="en-US" dirty="0" smtClean="0"/>
              <a:t>Advise members to disable radio speakers located next to drivers' heads.</a:t>
            </a:r>
          </a:p>
          <a:p>
            <a:endParaRPr lang="en-US" dirty="0"/>
          </a:p>
        </p:txBody>
      </p:sp>
      <p:pic>
        <p:nvPicPr>
          <p:cNvPr id="2050" name="Picture 2" descr="NTSB - An Independent Federal Agenc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98" y="489743"/>
            <a:ext cx="2000250" cy="10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8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NASDPTS Railroad Safety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www.nasdpts.org/Operations/Railroad.html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NASDPTS Route Hazard Report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www.nasdpts.org/Operations/Routes.html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NCBUSSAFETY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Fox River Grove School Bus / Train Crash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 20 years later, the lessons learned still ring true……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NEWS VIDEO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7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Story – October 25, 1995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Regular school bus driver was not available for the route</a:t>
            </a:r>
          </a:p>
          <a:p>
            <a:r>
              <a:rPr lang="en-US" dirty="0" smtClean="0"/>
              <a:t>The regular substitute bus driver was not available</a:t>
            </a:r>
          </a:p>
          <a:p>
            <a:r>
              <a:rPr lang="en-US" dirty="0" smtClean="0"/>
              <a:t>An assistant transportation director drove the route, but was unfamiliar with that route</a:t>
            </a:r>
          </a:p>
          <a:p>
            <a:r>
              <a:rPr lang="en-US" dirty="0" smtClean="0"/>
              <a:t>Approaches tracks and does a proper stop/look/listen, including turning down the FM radio currently in operation</a:t>
            </a:r>
          </a:p>
          <a:p>
            <a:r>
              <a:rPr lang="en-US" dirty="0" smtClean="0"/>
              <a:t>Turns the radio back up and crosses the track, thinking it is necessary to approach the intersection in order for the red light to turn green</a:t>
            </a:r>
          </a:p>
          <a:p>
            <a:r>
              <a:rPr lang="en-US" dirty="0" smtClean="0"/>
              <a:t>Not enough room for the bus to fit – hanging 3” over the nearest rail, but the train hangs 3 feet outside the rail.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3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s://upload.wikimedia.org/wikipedia/commons/thumb/1/16/Fox_river_grove_1995_bus_accident_diagram.jpg/350px-Fox_river_grove_1995_bus_accident_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432" y="167373"/>
            <a:ext cx="5005137" cy="667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Description &lt;b&gt;Fox&lt;/b&gt; &lt;b&gt;river&lt;/b&gt; &lt;b&gt;grove&lt;/b&gt; 1995 &lt;b&gt;bus&lt;/b&gt; &lt;b&gt;accident&lt;/b&gt; crossing diagram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97"/>
          <a:stretch/>
        </p:blipFill>
        <p:spPr bwMode="auto">
          <a:xfrm rot="18486121">
            <a:off x="1332657" y="1723055"/>
            <a:ext cx="4814319" cy="399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97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 SIMULATION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6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Body/Chassis</a:t>
            </a:r>
            <a:br>
              <a:rPr lang="en-US" dirty="0" smtClean="0"/>
            </a:br>
            <a:r>
              <a:rPr lang="en-US" dirty="0" smtClean="0"/>
              <a:t>Separation</a:t>
            </a:r>
            <a:endParaRPr lang="en-US" dirty="0"/>
          </a:p>
        </p:txBody>
      </p:sp>
      <p:pic>
        <p:nvPicPr>
          <p:cNvPr id="1032" name="Picture 8" descr="&lt;b&gt;school&lt;/b&gt; &lt;b&gt;bus&lt;/b&gt; Oct. 25, 1995, in &lt;b&gt;Fox&lt;/b&gt; &lt;b&gt;River&lt;/b&gt; &lt;b&gt;Grove&lt;/b&gt;, separating the &lt;b&gt;bus&lt;/b&gt;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68" y="3665174"/>
            <a:ext cx="4792954" cy="310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... 25, 1995, &lt;b&gt;Fox River Grove school bus crash&lt;/b&gt; that killed seven studen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0"/>
            <a:ext cx="6723185" cy="685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 rot="18471707">
            <a:off x="6530683" y="4315671"/>
            <a:ext cx="1422639" cy="965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Chassis/</a:t>
            </a:r>
          </a:p>
          <a:p>
            <a:pPr algn="ctr"/>
            <a:r>
              <a:rPr lang="en-US" dirty="0" smtClean="0"/>
              <a:t>Hood</a:t>
            </a:r>
          </a:p>
        </p:txBody>
      </p:sp>
      <p:sp>
        <p:nvSpPr>
          <p:cNvPr id="13" name="Right Arrow 12"/>
          <p:cNvSpPr/>
          <p:nvPr/>
        </p:nvSpPr>
        <p:spPr>
          <a:xfrm rot="718191">
            <a:off x="7098051" y="2392915"/>
            <a:ext cx="1441938" cy="8323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9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Contributing Factors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Roadway design, interaction of rail traffic with stop lights to ensure traffic is cleared</a:t>
            </a:r>
          </a:p>
          <a:p>
            <a:r>
              <a:rPr lang="en-US" dirty="0" smtClean="0"/>
              <a:t>School Bus Driver not familiar with the route. She did NOT have to cross the track for the light to turn green. Bus did not fit.</a:t>
            </a:r>
          </a:p>
          <a:p>
            <a:r>
              <a:rPr lang="en-US" dirty="0" smtClean="0"/>
              <a:t>FM radio speaker close to the driver’s head and noise of students made it hard to hear the sounds of the train.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NTSB Re-enactment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Shows the view of the train engineer and school bus driver</a:t>
            </a:r>
          </a:p>
          <a:p>
            <a:r>
              <a:rPr lang="en-US" dirty="0" smtClean="0"/>
              <a:t>FM Radio playing the music that was playing at the time of the crash …… the train whistle blends right in with the music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2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387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Lessons From Fox River Grove</vt:lpstr>
      <vt:lpstr>Fox River Grove School Bus / Train Crash</vt:lpstr>
      <vt:lpstr>INSERT NEWS VIDEO HERE</vt:lpstr>
      <vt:lpstr>The Story – October 25, 1995</vt:lpstr>
      <vt:lpstr>PowerPoint Presentation</vt:lpstr>
      <vt:lpstr>INSERT SIMULATION HERE</vt:lpstr>
      <vt:lpstr>Body/Chassis Separation</vt:lpstr>
      <vt:lpstr>Contributing Factors </vt:lpstr>
      <vt:lpstr>NTSB Re-enactment Video</vt:lpstr>
      <vt:lpstr>PowerPoint Presentation</vt:lpstr>
      <vt:lpstr>National Transportation Safety Board Recommendations</vt:lpstr>
      <vt:lpstr>Resources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Graham</dc:creator>
  <cp:lastModifiedBy>Derek Graham</cp:lastModifiedBy>
  <cp:revision>6</cp:revision>
  <dcterms:created xsi:type="dcterms:W3CDTF">2016-07-15T13:00:47Z</dcterms:created>
  <dcterms:modified xsi:type="dcterms:W3CDTF">2016-07-27T18:10:58Z</dcterms:modified>
</cp:coreProperties>
</file>