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268" r:id="rId2"/>
    <p:sldId id="257" r:id="rId3"/>
    <p:sldId id="266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0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4B56-BC25-4F08-AEA1-9D12C381ADBF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FE9F-EC81-4BD1-B328-BC0EB730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8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4B56-BC25-4F08-AEA1-9D12C381ADBF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FE9F-EC81-4BD1-B328-BC0EB730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7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4B56-BC25-4F08-AEA1-9D12C381ADBF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FE9F-EC81-4BD1-B328-BC0EB730444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8431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4B56-BC25-4F08-AEA1-9D12C381ADBF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FE9F-EC81-4BD1-B328-BC0EB730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52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4B56-BC25-4F08-AEA1-9D12C381ADBF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FE9F-EC81-4BD1-B328-BC0EB730444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7106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4B56-BC25-4F08-AEA1-9D12C381ADBF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FE9F-EC81-4BD1-B328-BC0EB730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60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4B56-BC25-4F08-AEA1-9D12C381ADBF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FE9F-EC81-4BD1-B328-BC0EB730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74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4B56-BC25-4F08-AEA1-9D12C381ADBF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FE9F-EC81-4BD1-B328-BC0EB730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64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3" y="98441"/>
            <a:ext cx="7886703" cy="1061245"/>
          </a:xfrm>
        </p:spPr>
        <p:txBody>
          <a:bodyPr>
            <a:normAutofit/>
          </a:bodyPr>
          <a:lstStyle>
            <a:lvl1pPr algn="ctr">
              <a:defRPr sz="30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3" y="6650831"/>
            <a:ext cx="2057403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DEF36664-3A6D-4E7F-8B06-44957986F3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82746" y="1896631"/>
            <a:ext cx="386837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3167" y="1360904"/>
            <a:ext cx="4796371" cy="4201671"/>
          </a:xfrm>
        </p:spPr>
        <p:txBody>
          <a:bodyPr>
            <a:normAutofit/>
          </a:bodyPr>
          <a:lstStyle>
            <a:lvl1pPr>
              <a:defRPr sz="17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5745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628653" y="1225563"/>
            <a:ext cx="7886703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Small SmartArt Graphic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3" y="98441"/>
            <a:ext cx="7886703" cy="1061245"/>
          </a:xfrm>
        </p:spPr>
        <p:txBody>
          <a:bodyPr>
            <a:normAutofit/>
          </a:bodyPr>
          <a:lstStyle>
            <a:lvl1pPr algn="ctr">
              <a:defRPr sz="30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3" y="6650831"/>
            <a:ext cx="2057403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DEF36664-3A6D-4E7F-8B06-44957986F3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649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3" y="98441"/>
            <a:ext cx="7886703" cy="1061245"/>
          </a:xfrm>
        </p:spPr>
        <p:txBody>
          <a:bodyPr>
            <a:normAutofit/>
          </a:bodyPr>
          <a:lstStyle>
            <a:lvl1pPr algn="ctr">
              <a:defRPr sz="30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3" y="6650831"/>
            <a:ext cx="2057403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DEF36664-3A6D-4E7F-8B06-44957986F3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3" y="1228727"/>
            <a:ext cx="7886703" cy="41742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</p:spTree>
    <p:extLst>
      <p:ext uri="{BB962C8B-B14F-4D97-AF65-F5344CB8AC3E}">
        <p14:creationId xmlns:p14="http://schemas.microsoft.com/office/powerpoint/2010/main" val="3809728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4B56-BC25-4F08-AEA1-9D12C381ADBF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FE9F-EC81-4BD1-B328-BC0EB730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02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4B56-BC25-4F08-AEA1-9D12C381ADBF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FE9F-EC81-4BD1-B328-BC0EB730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8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4B56-BC25-4F08-AEA1-9D12C381ADBF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FE9F-EC81-4BD1-B328-BC0EB730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0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4B56-BC25-4F08-AEA1-9D12C381ADBF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FE9F-EC81-4BD1-B328-BC0EB730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60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4B56-BC25-4F08-AEA1-9D12C381ADBF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FE9F-EC81-4BD1-B328-BC0EB730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54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4B56-BC25-4F08-AEA1-9D12C381ADBF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FE9F-EC81-4BD1-B328-BC0EB730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9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4B56-BC25-4F08-AEA1-9D12C381ADBF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FE9F-EC81-4BD1-B328-BC0EB730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42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4B56-BC25-4F08-AEA1-9D12C381ADBF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FE9F-EC81-4BD1-B328-BC0EB730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1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24B56-BC25-4F08-AEA1-9D12C381ADBF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F79FE9F-EC81-4BD1-B328-BC0EB730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3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BACKING SAFETY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Excerpt from NC School Bus Driver Training Course</a:t>
            </a:r>
          </a:p>
          <a:p>
            <a:r>
              <a:rPr lang="en-US" dirty="0"/>
              <a:t>NC DMV School Bus &amp; Traffic Safety Section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179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USE A HELPER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600" dirty="0"/>
              <a:t>Use a helper since there are blind spots you can't see 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Before you begin backing, work out a set of signals that you both understand</a:t>
            </a:r>
          </a:p>
          <a:p>
            <a:pPr>
              <a:lnSpc>
                <a:spcPct val="100000"/>
              </a:lnSpc>
            </a:pPr>
            <a:endParaRPr lang="en-US" sz="2600" dirty="0"/>
          </a:p>
          <a:p>
            <a:pPr marL="99603" indent="0" algn="ctr">
              <a:lnSpc>
                <a:spcPct val="100000"/>
              </a:lnSpc>
              <a:buNone/>
            </a:pPr>
            <a:r>
              <a:rPr lang="en-US" sz="2600" dirty="0"/>
              <a:t> </a:t>
            </a:r>
            <a:r>
              <a:rPr lang="en-US" sz="2600" b="1" dirty="0"/>
              <a:t>Agree on a signal for "stop" 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560" y="1505803"/>
            <a:ext cx="3067049" cy="4089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228602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BACKING SAFELY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6" y="1143000"/>
            <a:ext cx="8915405" cy="1295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600" dirty="0"/>
              <a:t>Backing is always dangerous; avoid it whenever you can 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When parking, try to park so you will be able to pull forward when leaving</a:t>
            </a:r>
          </a:p>
          <a:p>
            <a:pPr>
              <a:lnSpc>
                <a:spcPct val="120000"/>
              </a:lnSpc>
            </a:pPr>
            <a:endParaRPr lang="en-US" sz="2600" dirty="0"/>
          </a:p>
          <a:p>
            <a:pPr marL="0" indent="0">
              <a:lnSpc>
                <a:spcPct val="120000"/>
              </a:lnSpc>
              <a:buNone/>
            </a:pPr>
            <a:endParaRPr lang="en-US" sz="2600" dirty="0"/>
          </a:p>
          <a:p>
            <a:pPr marL="0" indent="0">
              <a:lnSpc>
                <a:spcPct val="120000"/>
              </a:lnSpc>
              <a:buNone/>
            </a:pPr>
            <a:endParaRPr lang="en-US" sz="2600" dirty="0"/>
          </a:p>
          <a:p>
            <a:pPr marL="0" indent="0">
              <a:lnSpc>
                <a:spcPct val="120000"/>
              </a:lnSpc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6050" y="2286000"/>
            <a:ext cx="7825456" cy="3810000"/>
          </a:xfrm>
          <a:prstGeom prst="rect">
            <a:avLst/>
          </a:prstGeom>
        </p:spPr>
        <p:txBody>
          <a:bodyPr vert="horz" lIns="76618" tIns="38309" rIns="76618" bIns="38309" rtlCol="0">
            <a:normAutofit fontScale="92500"/>
          </a:bodyPr>
          <a:lstStyle>
            <a:lvl1pPr marL="191544" indent="-191544" algn="l" defTabSz="766176" rtl="0" eaLnBrk="1" latinLnBrk="0" hangingPunct="1">
              <a:lnSpc>
                <a:spcPct val="90000"/>
              </a:lnSpc>
              <a:spcBef>
                <a:spcPts val="838"/>
              </a:spcBef>
              <a:buFont typeface="Arial" panose="020B0604020202020204" pitchFamily="34" charset="0"/>
              <a:buChar char="•"/>
              <a:defRPr sz="17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4632" indent="-191544" algn="l" defTabSz="766176" rtl="0" eaLnBrk="1" latinLnBrk="0" hangingPunct="1">
              <a:lnSpc>
                <a:spcPct val="90000"/>
              </a:lnSpc>
              <a:spcBef>
                <a:spcPts val="419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57720" indent="-191544" algn="l" defTabSz="766176" rtl="0" eaLnBrk="1" latinLnBrk="0" hangingPunct="1">
              <a:lnSpc>
                <a:spcPct val="90000"/>
              </a:lnSpc>
              <a:spcBef>
                <a:spcPts val="419"/>
              </a:spcBef>
              <a:buFont typeface="Arial" panose="020B0604020202020204" pitchFamily="34" charset="0"/>
              <a:buChar char="•"/>
              <a:defRPr sz="13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40808" indent="-191544" algn="l" defTabSz="766176" rtl="0" eaLnBrk="1" latinLnBrk="0" hangingPunct="1">
              <a:lnSpc>
                <a:spcPct val="90000"/>
              </a:lnSpc>
              <a:spcBef>
                <a:spcPts val="419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23895" indent="-191544" algn="l" defTabSz="766176" rtl="0" eaLnBrk="1" latinLnBrk="0" hangingPunct="1">
              <a:lnSpc>
                <a:spcPct val="90000"/>
              </a:lnSpc>
              <a:spcBef>
                <a:spcPts val="419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06983" indent="-191544" algn="l" defTabSz="766176" rtl="0" eaLnBrk="1" latinLnBrk="0" hangingPunct="1">
              <a:lnSpc>
                <a:spcPct val="90000"/>
              </a:lnSpc>
              <a:spcBef>
                <a:spcPts val="419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90071" indent="-191544" algn="l" defTabSz="766176" rtl="0" eaLnBrk="1" latinLnBrk="0" hangingPunct="1">
              <a:lnSpc>
                <a:spcPct val="90000"/>
              </a:lnSpc>
              <a:spcBef>
                <a:spcPts val="419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3159" indent="-191544" algn="l" defTabSz="766176" rtl="0" eaLnBrk="1" latinLnBrk="0" hangingPunct="1">
              <a:lnSpc>
                <a:spcPct val="90000"/>
              </a:lnSpc>
              <a:spcBef>
                <a:spcPts val="419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56247" indent="-191544" algn="l" defTabSz="766176" rtl="0" eaLnBrk="1" latinLnBrk="0" hangingPunct="1">
              <a:lnSpc>
                <a:spcPct val="90000"/>
              </a:lnSpc>
              <a:spcBef>
                <a:spcPts val="419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600" dirty="0">
                <a:solidFill>
                  <a:schemeClr val="tx1"/>
                </a:solidFill>
              </a:rPr>
              <a:t>When you have to back, use simple safety rules: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Start in the proper position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Look at your path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Use mirrors on both sides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Back slowly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Back and turn toward the driver's side whenever possible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Use a helper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Use the hazard lights (four-way flashers) and sound the horn to alert other motorists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89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BACKING SAFETY RULES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3167" y="1360904"/>
            <a:ext cx="7486833" cy="4735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• Turn around only at places designated by the principal.</a:t>
            </a:r>
          </a:p>
          <a:p>
            <a:pPr marL="0" indent="0">
              <a:buNone/>
            </a:pPr>
            <a:r>
              <a:rPr lang="en-US" sz="2000" dirty="0"/>
              <a:t>• Always keep the bus in the proper lane of travel.</a:t>
            </a:r>
          </a:p>
          <a:p>
            <a:pPr marL="0" indent="0">
              <a:buNone/>
            </a:pPr>
            <a:r>
              <a:rPr lang="en-US" sz="2000" dirty="0"/>
              <a:t>• Observe all the precautions for backing.</a:t>
            </a:r>
          </a:p>
          <a:p>
            <a:pPr marL="0" indent="0">
              <a:buNone/>
            </a:pPr>
            <a:r>
              <a:rPr lang="en-US" sz="2000" dirty="0"/>
              <a:t>• If you must turn the bus around by backing at a passenger</a:t>
            </a:r>
          </a:p>
          <a:p>
            <a:pPr marL="0" indent="0">
              <a:buNone/>
            </a:pPr>
            <a:r>
              <a:rPr lang="en-US" sz="2000" dirty="0"/>
              <a:t>	stop; </a:t>
            </a:r>
          </a:p>
          <a:p>
            <a:pPr lvl="1"/>
            <a:r>
              <a:rPr lang="en-US" sz="1800" dirty="0"/>
              <a:t>make sure all the passengers are on the bus when you back. </a:t>
            </a:r>
          </a:p>
          <a:p>
            <a:pPr lvl="1"/>
            <a:r>
              <a:rPr lang="en-US" sz="1800" dirty="0"/>
              <a:t>If you are loading passengers at the turn around point, 	load them onto the bus before turning around.</a:t>
            </a:r>
          </a:p>
          <a:p>
            <a:pPr lvl="1"/>
            <a:r>
              <a:rPr lang="en-US" sz="1800" dirty="0"/>
              <a:t>If you are unloading passengers at the turn around point, unload after turning around.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639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START IN PROPER 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5" y="1674567"/>
            <a:ext cx="8229603" cy="4625609"/>
          </a:xfrm>
        </p:spPr>
        <p:txBody>
          <a:bodyPr/>
          <a:lstStyle/>
          <a:p>
            <a:r>
              <a:rPr lang="en-US" sz="2600" dirty="0"/>
              <a:t>Put the vehicle in the best position to allow you to back safely. </a:t>
            </a:r>
          </a:p>
          <a:p>
            <a:r>
              <a:rPr lang="en-US" sz="2600" dirty="0"/>
              <a:t>This position will depend on the type of backing to be done.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005" y="2971800"/>
            <a:ext cx="2515331" cy="335377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5" name="Notched Right Arrow 4"/>
          <p:cNvSpPr/>
          <p:nvPr/>
        </p:nvSpPr>
        <p:spPr>
          <a:xfrm>
            <a:off x="1961200" y="4115288"/>
            <a:ext cx="3276603" cy="533400"/>
          </a:xfrm>
          <a:prstGeom prst="notchedRightArrow">
            <a:avLst/>
          </a:prstGeom>
          <a:solidFill>
            <a:schemeClr val="bg2"/>
          </a:solidFill>
          <a:ln w="31750"/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18" tIns="38309" rIns="76618" bIns="38309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Right side road turn around</a:t>
            </a:r>
          </a:p>
        </p:txBody>
      </p:sp>
    </p:spTree>
    <p:extLst>
      <p:ext uri="{BB962C8B-B14F-4D97-AF65-F5344CB8AC3E}">
        <p14:creationId xmlns:p14="http://schemas.microsoft.com/office/powerpoint/2010/main" val="1511665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LOOK AT YOUR PATH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412" y="1146505"/>
            <a:ext cx="8229603" cy="1066799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r>
              <a:rPr lang="en-US" sz="2800" dirty="0"/>
              <a:t>Look at your line of travel before you begin</a:t>
            </a:r>
          </a:p>
          <a:p>
            <a:pPr marL="99603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94"/>
          <a:stretch/>
        </p:blipFill>
        <p:spPr>
          <a:xfrm>
            <a:off x="4528783" y="2946608"/>
            <a:ext cx="4333161" cy="3634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76523" y="1685667"/>
            <a:ext cx="4564568" cy="1677804"/>
          </a:xfrm>
          <a:prstGeom prst="rect">
            <a:avLst/>
          </a:prstGeom>
          <a:noFill/>
        </p:spPr>
        <p:txBody>
          <a:bodyPr wrap="square" lIns="76618" tIns="38309" rIns="76618" bIns="38309" rtlCol="0">
            <a:spAutoFit/>
          </a:bodyPr>
          <a:lstStyle/>
          <a:p>
            <a:pPr marL="177800" indent="-1778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Check your clearance to the sides and overhead, in and        near the path your vehicle        will take</a:t>
            </a:r>
          </a:p>
        </p:txBody>
      </p:sp>
      <p:sp>
        <p:nvSpPr>
          <p:cNvPr id="7" name="Notched Right Arrow 6"/>
          <p:cNvSpPr/>
          <p:nvPr/>
        </p:nvSpPr>
        <p:spPr>
          <a:xfrm>
            <a:off x="5186021" y="3209674"/>
            <a:ext cx="1142997" cy="335279"/>
          </a:xfrm>
          <a:prstGeom prst="notchedRightArrow">
            <a:avLst/>
          </a:prstGeom>
          <a:solidFill>
            <a:schemeClr val="bg2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18" tIns="38309" rIns="76618" bIns="38309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Ditch</a:t>
            </a:r>
          </a:p>
        </p:txBody>
      </p:sp>
      <p:sp>
        <p:nvSpPr>
          <p:cNvPr id="9" name="Notched Right Arrow 8"/>
          <p:cNvSpPr/>
          <p:nvPr/>
        </p:nvSpPr>
        <p:spPr>
          <a:xfrm>
            <a:off x="6123864" y="3243322"/>
            <a:ext cx="1142997" cy="335279"/>
          </a:xfrm>
          <a:prstGeom prst="notchedRightArrow">
            <a:avLst/>
          </a:prstGeom>
          <a:solidFill>
            <a:schemeClr val="bg2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18" tIns="38309" rIns="76618" bIns="38309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Fence</a:t>
            </a:r>
          </a:p>
        </p:txBody>
      </p:sp>
      <p:sp>
        <p:nvSpPr>
          <p:cNvPr id="10" name="Notched Right Arrow 9"/>
          <p:cNvSpPr/>
          <p:nvPr/>
        </p:nvSpPr>
        <p:spPr>
          <a:xfrm>
            <a:off x="6538566" y="2874384"/>
            <a:ext cx="1642700" cy="335279"/>
          </a:xfrm>
          <a:prstGeom prst="notchedRightArrow">
            <a:avLst/>
          </a:prstGeom>
          <a:solidFill>
            <a:schemeClr val="bg2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18" tIns="38309" rIns="76618" bIns="38309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Stop Sign</a:t>
            </a:r>
          </a:p>
        </p:txBody>
      </p:sp>
      <p:sp>
        <p:nvSpPr>
          <p:cNvPr id="11" name="Notched Right Arrow 10"/>
          <p:cNvSpPr/>
          <p:nvPr/>
        </p:nvSpPr>
        <p:spPr>
          <a:xfrm>
            <a:off x="6695364" y="2657592"/>
            <a:ext cx="1714499" cy="335279"/>
          </a:xfrm>
          <a:prstGeom prst="notchedRightArrow">
            <a:avLst/>
          </a:prstGeom>
          <a:solidFill>
            <a:schemeClr val="bg2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18" tIns="38309" rIns="76618" bIns="38309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Street Sign</a:t>
            </a:r>
          </a:p>
        </p:txBody>
      </p:sp>
      <p:sp>
        <p:nvSpPr>
          <p:cNvPr id="12" name="Notched Right Arrow 11"/>
          <p:cNvSpPr/>
          <p:nvPr/>
        </p:nvSpPr>
        <p:spPr>
          <a:xfrm>
            <a:off x="7535030" y="3697352"/>
            <a:ext cx="1142997" cy="335279"/>
          </a:xfrm>
          <a:prstGeom prst="notchedRightArrow">
            <a:avLst/>
          </a:prstGeom>
          <a:solidFill>
            <a:schemeClr val="bg2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18" tIns="38309" rIns="76618" bIns="38309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Bush</a:t>
            </a:r>
          </a:p>
        </p:txBody>
      </p:sp>
    </p:spTree>
    <p:extLst>
      <p:ext uri="{BB962C8B-B14F-4D97-AF65-F5344CB8AC3E}">
        <p14:creationId xmlns:p14="http://schemas.microsoft.com/office/powerpoint/2010/main" val="26289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type="dgm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61" y="2286000"/>
            <a:ext cx="2669641" cy="395270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i="1" dirty="0">
                <a:solidFill>
                  <a:srgbClr val="288DC2"/>
                </a:solidFill>
              </a:rPr>
              <a:t>USE MIRRORS ON BOTH SIDES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286000"/>
            <a:ext cx="2962275" cy="3951288"/>
          </a:xfrm>
        </p:spPr>
      </p:pic>
      <p:sp>
        <p:nvSpPr>
          <p:cNvPr id="9" name="TextBox 8"/>
          <p:cNvSpPr txBox="1"/>
          <p:nvPr/>
        </p:nvSpPr>
        <p:spPr>
          <a:xfrm>
            <a:off x="304805" y="1515449"/>
            <a:ext cx="8610600" cy="477476"/>
          </a:xfrm>
          <a:prstGeom prst="rect">
            <a:avLst/>
          </a:prstGeom>
          <a:noFill/>
        </p:spPr>
        <p:txBody>
          <a:bodyPr wrap="square" lIns="76618" tIns="38309" rIns="76618" bIns="38309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Frequently check the outside mirrors on both sides</a:t>
            </a:r>
          </a:p>
        </p:txBody>
      </p:sp>
    </p:spTree>
    <p:extLst>
      <p:ext uri="{BB962C8B-B14F-4D97-AF65-F5344CB8AC3E}">
        <p14:creationId xmlns:p14="http://schemas.microsoft.com/office/powerpoint/2010/main" val="2219667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BACK SLOWLY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Always back as slowly as possible</a:t>
            </a:r>
          </a:p>
          <a:p>
            <a:pPr lvl="1"/>
            <a:r>
              <a:rPr lang="en-US" sz="2400" dirty="0"/>
              <a:t>Allows you to easily correct any steering errors</a:t>
            </a:r>
          </a:p>
          <a:p>
            <a:pPr lvl="1"/>
            <a:r>
              <a:rPr lang="en-US" sz="2400" dirty="0"/>
              <a:t>Allows you to stop quickly if necessary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098" y="2895600"/>
            <a:ext cx="2751221" cy="3668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0940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BACK AND TURN TOWARD THE DRIVER’S SIDE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Back and turn toward the driver’s side </a:t>
            </a:r>
          </a:p>
          <a:p>
            <a:pPr lvl="1"/>
            <a:r>
              <a:rPr lang="en-US" sz="2400" dirty="0"/>
              <a:t>Allows you to watch the rear of the vehicle by looking out the side window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99603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776" y="2590801"/>
            <a:ext cx="4744448" cy="399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230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TURNING AROUND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468" y="1143000"/>
            <a:ext cx="2660814" cy="445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"/>
          <a:stretch/>
        </p:blipFill>
        <p:spPr bwMode="auto">
          <a:xfrm>
            <a:off x="5801411" y="1143010"/>
            <a:ext cx="2633729" cy="452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4694" y="1629911"/>
            <a:ext cx="2514603" cy="2478023"/>
          </a:xfrm>
          <a:prstGeom prst="rect">
            <a:avLst/>
          </a:prstGeom>
          <a:noFill/>
        </p:spPr>
        <p:txBody>
          <a:bodyPr wrap="square" lIns="76618" tIns="38309" rIns="76618" bIns="38309" rtlCol="0">
            <a:spAutoFit/>
          </a:bodyPr>
          <a:lstStyle/>
          <a:p>
            <a:pPr algn="ctr"/>
            <a:r>
              <a:rPr lang="en-US" sz="2600" dirty="0">
                <a:solidFill>
                  <a:srgbClr val="778591"/>
                </a:solidFill>
              </a:rPr>
              <a:t>Note: If backing on the roadway with a school bus, use either side road right or side road left</a:t>
            </a:r>
          </a:p>
        </p:txBody>
      </p:sp>
    </p:spTree>
    <p:extLst>
      <p:ext uri="{BB962C8B-B14F-4D97-AF65-F5344CB8AC3E}">
        <p14:creationId xmlns:p14="http://schemas.microsoft.com/office/powerpoint/2010/main" val="380161862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</TotalTime>
  <Words>349</Words>
  <Application>Microsoft Office PowerPoint</Application>
  <PresentationFormat>On-screen Show (4:3)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Trebuchet MS</vt:lpstr>
      <vt:lpstr>Wingdings 3</vt:lpstr>
      <vt:lpstr>Facet</vt:lpstr>
      <vt:lpstr>BACKING SAFETY</vt:lpstr>
      <vt:lpstr>BACKING SAFELY</vt:lpstr>
      <vt:lpstr>BACKING SAFETY RULES</vt:lpstr>
      <vt:lpstr>START IN PROPER POSITION</vt:lpstr>
      <vt:lpstr>LOOK AT YOUR PATH</vt:lpstr>
      <vt:lpstr>USE MIRRORS ON BOTH SIDES</vt:lpstr>
      <vt:lpstr>BACK SLOWLY</vt:lpstr>
      <vt:lpstr>BACK AND TURN TOWARD THE DRIVER’S SIDE</vt:lpstr>
      <vt:lpstr>TURNING AROUND</vt:lpstr>
      <vt:lpstr>USE A HELPER</vt:lpstr>
    </vt:vector>
  </TitlesOfParts>
  <Company>N.C. Dept.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BACKING SAFELY</dc:title>
  <dc:creator>Frazier, Kent</dc:creator>
  <cp:lastModifiedBy>Bob Peters</cp:lastModifiedBy>
  <cp:revision>10</cp:revision>
  <dcterms:created xsi:type="dcterms:W3CDTF">2016-07-20T23:13:14Z</dcterms:created>
  <dcterms:modified xsi:type="dcterms:W3CDTF">2016-07-29T12:03:33Z</dcterms:modified>
</cp:coreProperties>
</file>